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2" r:id="rId1"/>
  </p:sldMasterIdLst>
  <p:notesMasterIdLst>
    <p:notesMasterId r:id="rId9"/>
  </p:notesMasterIdLst>
  <p:handoutMasterIdLst>
    <p:handoutMasterId r:id="rId10"/>
  </p:handoutMasterIdLst>
  <p:sldIdLst>
    <p:sldId id="2137" r:id="rId2"/>
    <p:sldId id="3140" r:id="rId3"/>
    <p:sldId id="3137" r:id="rId4"/>
    <p:sldId id="3135" r:id="rId5"/>
    <p:sldId id="3136" r:id="rId6"/>
    <p:sldId id="3141" r:id="rId7"/>
    <p:sldId id="3134" r:id="rId8"/>
  </p:sldIdLst>
  <p:sldSz cx="12192000" cy="6858000"/>
  <p:notesSz cx="7010400" cy="92964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0F63A1-00E7-4D39-AD45-6A2071528D96}">
          <p14:sldIdLst>
            <p14:sldId id="2137"/>
            <p14:sldId id="3140"/>
            <p14:sldId id="3137"/>
            <p14:sldId id="3135"/>
            <p14:sldId id="3136"/>
            <p14:sldId id="3141"/>
            <p14:sldId id="3134"/>
          </p14:sldIdLst>
        </p14:section>
      </p14:sectionLst>
    </p:ext>
    <p:ext uri="{EFAFB233-063F-42B5-8137-9DF3F51BA10A}">
      <p15:sldGuideLst xmlns:p15="http://schemas.microsoft.com/office/powerpoint/2012/main">
        <p15:guide id="1" pos="240" userDrawn="1">
          <p15:clr>
            <a:srgbClr val="A4A3A4"/>
          </p15:clr>
        </p15:guide>
        <p15:guide id="2" orient="horz" pos="6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k Seiler" initials="MS" lastIdx="2" clrIdx="6">
    <p:extLst>
      <p:ext uri="{19B8F6BF-5375-455C-9EA6-DF929625EA0E}">
        <p15:presenceInfo xmlns:p15="http://schemas.microsoft.com/office/powerpoint/2012/main" userId="S::mseiler@tytonpartners.com::cf2cfc11-f346-4492-a318-289e8237f608" providerId="AD"/>
      </p:ext>
    </p:extLst>
  </p:cmAuthor>
  <p:cmAuthor id="1" name="Janet Kang" initials="JK" lastIdx="66" clrIdx="0">
    <p:extLst>
      <p:ext uri="{19B8F6BF-5375-455C-9EA6-DF929625EA0E}">
        <p15:presenceInfo xmlns:p15="http://schemas.microsoft.com/office/powerpoint/2012/main" userId="S::jkang@tytonpartners.com::dc77e6a1-fcfb-4c1c-95ab-519ab085519d" providerId="AD"/>
      </p:ext>
    </p:extLst>
  </p:cmAuthor>
  <p:cmAuthor id="8" name="Chris McVety" initials="CM" lastIdx="2" clrIdx="7">
    <p:extLst>
      <p:ext uri="{19B8F6BF-5375-455C-9EA6-DF929625EA0E}">
        <p15:presenceInfo xmlns:p15="http://schemas.microsoft.com/office/powerpoint/2012/main" userId="S::cmcvety@tytonpartners.com::8c94832c-9041-4f71-9075-56944bd0e92a" providerId="AD"/>
      </p:ext>
    </p:extLst>
  </p:cmAuthor>
  <p:cmAuthor id="2" name="Nicole Lin" initials="NL" lastIdx="14" clrIdx="1">
    <p:extLst>
      <p:ext uri="{19B8F6BF-5375-455C-9EA6-DF929625EA0E}">
        <p15:presenceInfo xmlns:p15="http://schemas.microsoft.com/office/powerpoint/2012/main" userId="Nicole Lin" providerId="None"/>
      </p:ext>
    </p:extLst>
  </p:cmAuthor>
  <p:cmAuthor id="3" name="Kristen Fox" initials="KF" lastIdx="99" clrIdx="2">
    <p:extLst>
      <p:ext uri="{19B8F6BF-5375-455C-9EA6-DF929625EA0E}">
        <p15:presenceInfo xmlns:p15="http://schemas.microsoft.com/office/powerpoint/2012/main" userId="S::kfox@tytonpartners.com::37609139-21b9-4668-8c5b-abde5f9f6bdc" providerId="AD"/>
      </p:ext>
    </p:extLst>
  </p:cmAuthor>
  <p:cmAuthor id="4" name="Adam Newman" initials="AN" lastIdx="11" clrIdx="3">
    <p:extLst>
      <p:ext uri="{19B8F6BF-5375-455C-9EA6-DF929625EA0E}">
        <p15:presenceInfo xmlns:p15="http://schemas.microsoft.com/office/powerpoint/2012/main" userId="Adam Newman" providerId="None"/>
      </p:ext>
    </p:extLst>
  </p:cmAuthor>
  <p:cmAuthor id="5" name="Nandini Srinivasan" initials="NS" lastIdx="17" clrIdx="4">
    <p:extLst>
      <p:ext uri="{19B8F6BF-5375-455C-9EA6-DF929625EA0E}">
        <p15:presenceInfo xmlns:p15="http://schemas.microsoft.com/office/powerpoint/2012/main" userId="S::nsrinivasan@tytonpartners.com::3c33746d-ccc2-49bd-a812-4f50cdf3a45f" providerId="AD"/>
      </p:ext>
    </p:extLst>
  </p:cmAuthor>
  <p:cmAuthor id="6" name="Nicole Lin" initials="NL [2]" lastIdx="3" clrIdx="5">
    <p:extLst>
      <p:ext uri="{19B8F6BF-5375-455C-9EA6-DF929625EA0E}">
        <p15:presenceInfo xmlns:p15="http://schemas.microsoft.com/office/powerpoint/2012/main" userId="S::nlin@tytonpartners.com::d0c37eeb-87ac-48a2-a2aa-35485123e6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CD3"/>
    <a:srgbClr val="BEBEBE"/>
    <a:srgbClr val="947C5C"/>
    <a:srgbClr val="46647B"/>
    <a:srgbClr val="354B5C"/>
    <a:srgbClr val="DEDEDE"/>
    <a:srgbClr val="C1B19B"/>
    <a:srgbClr val="9D9D9D"/>
    <a:srgbClr val="DCE5EA"/>
    <a:srgbClr val="789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1240" autoAdjust="0"/>
  </p:normalViewPr>
  <p:slideViewPr>
    <p:cSldViewPr snapToGrid="0" snapToObjects="1">
      <p:cViewPr>
        <p:scale>
          <a:sx n="74" d="100"/>
          <a:sy n="74" d="100"/>
        </p:scale>
        <p:origin x="848" y="472"/>
      </p:cViewPr>
      <p:guideLst>
        <p:guide pos="240"/>
        <p:guide orient="horz" pos="6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FFA89B-26FC-4DE1-85A8-B58558AEA177}"/>
              </a:ext>
            </a:extLst>
          </p:cNvPr>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768576-F72A-4544-A72B-EA6889245F54}"/>
              </a:ext>
            </a:extLst>
          </p:cNvPr>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5E3D8B58-6674-4C87-9A16-678BB68F1014}" type="datetimeFigureOut">
              <a:rPr lang="en-US" smtClean="0"/>
              <a:t>6/6/22</a:t>
            </a:fld>
            <a:endParaRPr lang="en-US" dirty="0"/>
          </a:p>
        </p:txBody>
      </p:sp>
      <p:sp>
        <p:nvSpPr>
          <p:cNvPr id="4" name="Footer Placeholder 3">
            <a:extLst>
              <a:ext uri="{FF2B5EF4-FFF2-40B4-BE49-F238E27FC236}">
                <a16:creationId xmlns:a16="http://schemas.microsoft.com/office/drawing/2014/main" id="{E5416F4E-3F08-438C-85A7-6A81658A0245}"/>
              </a:ext>
            </a:extLst>
          </p:cNvPr>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37BB49-15A2-4D2E-B877-284CA523828F}"/>
              </a:ext>
            </a:extLst>
          </p:cNvPr>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A9368BF2-EDB4-4859-8007-849970AD1361}" type="slidenum">
              <a:rPr lang="en-US" smtClean="0"/>
              <a:t>‹#›</a:t>
            </a:fld>
            <a:endParaRPr lang="en-US" dirty="0"/>
          </a:p>
        </p:txBody>
      </p:sp>
    </p:spTree>
    <p:extLst>
      <p:ext uri="{BB962C8B-B14F-4D97-AF65-F5344CB8AC3E}">
        <p14:creationId xmlns:p14="http://schemas.microsoft.com/office/powerpoint/2010/main" val="2087025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8163236-8711-204B-B4A6-BC4B43F2C4CD}" type="datetimeFigureOut">
              <a:rPr lang="en-US" smtClean="0"/>
              <a:t>6/6/22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2F7C1248-06EC-0E4D-949D-A95CA429F5D1}" type="slidenum">
              <a:rPr lang="en-US" smtClean="0"/>
              <a:t>‹#›</a:t>
            </a:fld>
            <a:endParaRPr lang="en-US" dirty="0"/>
          </a:p>
        </p:txBody>
      </p:sp>
    </p:spTree>
    <p:extLst>
      <p:ext uri="{BB962C8B-B14F-4D97-AF65-F5344CB8AC3E}">
        <p14:creationId xmlns:p14="http://schemas.microsoft.com/office/powerpoint/2010/main" val="212969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What is the north star for your work? How do you measure success?</a:t>
            </a:r>
          </a:p>
          <a:p>
            <a:pPr lvl="1"/>
            <a:r>
              <a:rPr lang="en-US" sz="2000" dirty="0"/>
              <a:t>What are the key activities related to faculty support and professional learning that have driven success?</a:t>
            </a:r>
          </a:p>
          <a:p>
            <a:pPr lvl="1"/>
            <a:r>
              <a:rPr lang="en-US" sz="2000" dirty="0"/>
              <a:t>How do you ensure that students can access digital tools?</a:t>
            </a:r>
          </a:p>
          <a:p>
            <a:pPr lvl="1"/>
            <a:r>
              <a:rPr lang="en-US" sz="2000" dirty="0"/>
              <a:t>Ongoing key challenges you are grappling with?</a:t>
            </a:r>
          </a:p>
          <a:p>
            <a:pPr lvl="1"/>
            <a:r>
              <a:rPr lang="en-US" sz="2000" dirty="0"/>
              <a:t>Advice for institutions just getting started?</a:t>
            </a:r>
          </a:p>
          <a:p>
            <a:endParaRPr lang="en-US" dirty="0"/>
          </a:p>
        </p:txBody>
      </p:sp>
      <p:sp>
        <p:nvSpPr>
          <p:cNvPr id="4" name="Slide Number Placeholder 3"/>
          <p:cNvSpPr>
            <a:spLocks noGrp="1"/>
          </p:cNvSpPr>
          <p:nvPr>
            <p:ph type="sldNum" sz="quarter" idx="5"/>
          </p:nvPr>
        </p:nvSpPr>
        <p:spPr/>
        <p:txBody>
          <a:bodyPr/>
          <a:lstStyle/>
          <a:p>
            <a:fld id="{2F7C1248-06EC-0E4D-949D-A95CA429F5D1}" type="slidenum">
              <a:rPr lang="en-US" smtClean="0"/>
              <a:t>2</a:t>
            </a:fld>
            <a:endParaRPr lang="en-US" dirty="0"/>
          </a:p>
        </p:txBody>
      </p:sp>
    </p:spTree>
    <p:extLst>
      <p:ext uri="{BB962C8B-B14F-4D97-AF65-F5344CB8AC3E}">
        <p14:creationId xmlns:p14="http://schemas.microsoft.com/office/powerpoint/2010/main" val="254870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C1248-06EC-0E4D-949D-A95CA429F5D1}" type="slidenum">
              <a:rPr lang="en-US" smtClean="0"/>
              <a:t>7</a:t>
            </a:fld>
            <a:endParaRPr lang="en-US"/>
          </a:p>
        </p:txBody>
      </p:sp>
    </p:spTree>
    <p:extLst>
      <p:ext uri="{BB962C8B-B14F-4D97-AF65-F5344CB8AC3E}">
        <p14:creationId xmlns:p14="http://schemas.microsoft.com/office/powerpoint/2010/main" val="20574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Only Tyton Logo">
    <p:spTree>
      <p:nvGrpSpPr>
        <p:cNvPr id="1" name=""/>
        <p:cNvGrpSpPr/>
        <p:nvPr/>
      </p:nvGrpSpPr>
      <p:grpSpPr>
        <a:xfrm>
          <a:off x="0" y="0"/>
          <a:ext cx="0" cy="0"/>
          <a:chOff x="0" y="0"/>
          <a:chExt cx="0" cy="0"/>
        </a:xfrm>
      </p:grpSpPr>
      <p:sp>
        <p:nvSpPr>
          <p:cNvPr id="4" name="Rectangle 3"/>
          <p:cNvSpPr/>
          <p:nvPr/>
        </p:nvSpPr>
        <p:spPr>
          <a:xfrm>
            <a:off x="0" y="1544455"/>
            <a:ext cx="12192000" cy="2608721"/>
          </a:xfrm>
          <a:prstGeom prst="rect">
            <a:avLst/>
          </a:prstGeom>
          <a:solidFill>
            <a:srgbClr val="354B5C"/>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p>
            <a:pPr algn="ctr" fontAlgn="auto">
              <a:spcBef>
                <a:spcPts val="0"/>
              </a:spcBef>
              <a:spcAft>
                <a:spcPts val="0"/>
              </a:spcAft>
              <a:defRPr/>
            </a:pPr>
            <a:endParaRPr lang="en-US" sz="1800" dirty="0">
              <a:solidFill>
                <a:schemeClr val="tx1"/>
              </a:solidFill>
            </a:endParaRPr>
          </a:p>
        </p:txBody>
      </p:sp>
      <p:pic>
        <p:nvPicPr>
          <p:cNvPr id="5" name="Picture 7" descr="arc_light blu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5967" y="6619877"/>
            <a:ext cx="6436784"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2"/>
          <p:cNvSpPr>
            <a:spLocks noGrp="1"/>
          </p:cNvSpPr>
          <p:nvPr>
            <p:ph type="body" idx="1"/>
          </p:nvPr>
        </p:nvSpPr>
        <p:spPr>
          <a:xfrm>
            <a:off x="4353039" y="5608320"/>
            <a:ext cx="3495040" cy="406400"/>
          </a:xfrm>
          <a:prstGeom prst="rect">
            <a:avLst/>
          </a:prstGeom>
        </p:spPr>
        <p:txBody>
          <a:bodyPr anchor="ctr">
            <a:noAutofit/>
          </a:bodyPr>
          <a:lstStyle>
            <a:lvl1pPr marL="0" indent="0" algn="ctr">
              <a:buNone/>
              <a:defRPr sz="1400">
                <a:solidFill>
                  <a:srgbClr val="9D9D9D"/>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2" name="Picture 11" descr="tagline.png">
            <a:extLst>
              <a:ext uri="{FF2B5EF4-FFF2-40B4-BE49-F238E27FC236}">
                <a16:creationId xmlns:a16="http://schemas.microsoft.com/office/drawing/2014/main" id="{1B09B298-E724-7C4C-A05C-E9A078D1F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6704" y="6207578"/>
            <a:ext cx="4827710" cy="219441"/>
          </a:xfrm>
          <a:prstGeom prst="rect">
            <a:avLst/>
          </a:prstGeom>
        </p:spPr>
      </p:pic>
      <p:sp>
        <p:nvSpPr>
          <p:cNvPr id="13" name="Rectangle 12">
            <a:extLst>
              <a:ext uri="{FF2B5EF4-FFF2-40B4-BE49-F238E27FC236}">
                <a16:creationId xmlns:a16="http://schemas.microsoft.com/office/drawing/2014/main" id="{FCBD8787-01B3-4DBA-B3B0-91C2DCE308C2}"/>
              </a:ext>
            </a:extLst>
          </p:cNvPr>
          <p:cNvSpPr/>
          <p:nvPr userDrawn="1"/>
        </p:nvSpPr>
        <p:spPr>
          <a:xfrm>
            <a:off x="11391900" y="6417966"/>
            <a:ext cx="771525" cy="4309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E5AE1F0-08B1-4E35-9C3B-B3FE3F1C31F0}"/>
              </a:ext>
            </a:extLst>
          </p:cNvPr>
          <p:cNvSpPr/>
          <p:nvPr userDrawn="1"/>
        </p:nvSpPr>
        <p:spPr>
          <a:xfrm>
            <a:off x="10880196" y="947855"/>
            <a:ext cx="1145549" cy="4309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9" descr="Tyton Logo.png">
            <a:extLst>
              <a:ext uri="{FF2B5EF4-FFF2-40B4-BE49-F238E27FC236}">
                <a16:creationId xmlns:a16="http://schemas.microsoft.com/office/drawing/2014/main" id="{30635C51-A764-45FF-9422-89C6B82A35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41634" y="4693359"/>
            <a:ext cx="1700213" cy="81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 Placeholder 6">
            <a:extLst>
              <a:ext uri="{FF2B5EF4-FFF2-40B4-BE49-F238E27FC236}">
                <a16:creationId xmlns:a16="http://schemas.microsoft.com/office/drawing/2014/main" id="{DCE63EF9-6212-4D26-8A14-63E1783EC591}"/>
              </a:ext>
            </a:extLst>
          </p:cNvPr>
          <p:cNvSpPr>
            <a:spLocks noGrp="1"/>
          </p:cNvSpPr>
          <p:nvPr>
            <p:ph type="body" sz="quarter" idx="50" hasCustomPrompt="1"/>
          </p:nvPr>
        </p:nvSpPr>
        <p:spPr>
          <a:xfrm>
            <a:off x="369359" y="1544454"/>
            <a:ext cx="11430000" cy="2608721"/>
          </a:xfrm>
        </p:spPr>
        <p:txBody>
          <a:bodyPr anchor="ctr" anchorCtr="0">
            <a:noAutofit/>
          </a:bodyPr>
          <a:lstStyle>
            <a:lvl1pPr marL="0" indent="0" algn="ctr">
              <a:buNone/>
              <a:defRPr sz="3600">
                <a:solidFill>
                  <a:schemeClr val="bg1"/>
                </a:solidFill>
              </a:defRPr>
            </a:lvl1pPr>
          </a:lstStyle>
          <a:p>
            <a:pPr lvl="0"/>
            <a:r>
              <a:rPr lang="en-US" dirty="0"/>
              <a:t>Title page for Tyton logo only</a:t>
            </a:r>
          </a:p>
        </p:txBody>
      </p:sp>
    </p:spTree>
    <p:extLst>
      <p:ext uri="{BB962C8B-B14F-4D97-AF65-F5344CB8AC3E}">
        <p14:creationId xmlns:p14="http://schemas.microsoft.com/office/powerpoint/2010/main" val="8832553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5685501-4907-471E-8440-737056599139}"/>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FF8F8100-1254-440F-9716-FCD291E9D4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Placeholder 6">
            <a:extLst>
              <a:ext uri="{FF2B5EF4-FFF2-40B4-BE49-F238E27FC236}">
                <a16:creationId xmlns:a16="http://schemas.microsoft.com/office/drawing/2014/main" id="{1036ED2A-5007-4C8F-AE13-9C0DF94EB8F7}"/>
              </a:ext>
            </a:extLst>
          </p:cNvPr>
          <p:cNvSpPr>
            <a:spLocks noGrp="1"/>
          </p:cNvSpPr>
          <p:nvPr>
            <p:ph type="body" sz="quarter" idx="50"/>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19" name="Text Placeholder 6">
            <a:extLst>
              <a:ext uri="{FF2B5EF4-FFF2-40B4-BE49-F238E27FC236}">
                <a16:creationId xmlns:a16="http://schemas.microsoft.com/office/drawing/2014/main" id="{B1FFCE96-10DB-450C-B672-4514B80D4CBA}"/>
              </a:ext>
            </a:extLst>
          </p:cNvPr>
          <p:cNvSpPr>
            <a:spLocks noGrp="1"/>
          </p:cNvSpPr>
          <p:nvPr>
            <p:ph type="body" sz="quarter" idx="48"/>
          </p:nvPr>
        </p:nvSpPr>
        <p:spPr>
          <a:xfrm>
            <a:off x="2171704" y="1389863"/>
            <a:ext cx="9631937"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20" name="Text Placeholder 6">
            <a:extLst>
              <a:ext uri="{FF2B5EF4-FFF2-40B4-BE49-F238E27FC236}">
                <a16:creationId xmlns:a16="http://schemas.microsoft.com/office/drawing/2014/main" id="{D766DFEA-97A9-4EED-987E-87B02C62AA81}"/>
              </a:ext>
            </a:extLst>
          </p:cNvPr>
          <p:cNvSpPr>
            <a:spLocks noGrp="1"/>
          </p:cNvSpPr>
          <p:nvPr>
            <p:ph type="body" sz="quarter" idx="51"/>
          </p:nvPr>
        </p:nvSpPr>
        <p:spPr>
          <a:xfrm>
            <a:off x="2171704" y="3113258"/>
            <a:ext cx="9635615"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21" name="Text Placeholder 6">
            <a:extLst>
              <a:ext uri="{FF2B5EF4-FFF2-40B4-BE49-F238E27FC236}">
                <a16:creationId xmlns:a16="http://schemas.microsoft.com/office/drawing/2014/main" id="{50EF3432-4FB1-4469-9860-568CF57B70EE}"/>
              </a:ext>
            </a:extLst>
          </p:cNvPr>
          <p:cNvSpPr>
            <a:spLocks noGrp="1"/>
          </p:cNvSpPr>
          <p:nvPr>
            <p:ph type="body" sz="quarter" idx="52"/>
          </p:nvPr>
        </p:nvSpPr>
        <p:spPr>
          <a:xfrm>
            <a:off x="2171704" y="4608696"/>
            <a:ext cx="9635615"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1027BEC7-809D-422A-83AD-48D61D4F266D}"/>
              </a:ext>
            </a:extLst>
          </p:cNvPr>
          <p:cNvSpPr>
            <a:spLocks noGrp="1"/>
          </p:cNvSpPr>
          <p:nvPr>
            <p:ph type="body" sz="quarter" idx="53" hasCustomPrompt="1"/>
          </p:nvPr>
        </p:nvSpPr>
        <p:spPr>
          <a:xfrm>
            <a:off x="384681" y="1389863"/>
            <a:ext cx="1462096" cy="1058751"/>
          </a:xfrm>
        </p:spPr>
        <p:txBody>
          <a:bodyPr wrap="square" anchor="t">
            <a:spAutoFit/>
          </a:bodyPr>
          <a:lstStyle>
            <a:lvl1pPr marL="0" indent="0">
              <a:buNone/>
              <a:defRPr sz="1600" b="1"/>
            </a:lvl1pPr>
          </a:lstStyle>
          <a:p>
            <a:pPr lvl="0"/>
            <a:r>
              <a:rPr lang="en-US" dirty="0"/>
              <a:t>Pull row header from Quick Access slide</a:t>
            </a:r>
          </a:p>
        </p:txBody>
      </p:sp>
      <p:sp>
        <p:nvSpPr>
          <p:cNvPr id="31" name="Text Placeholder 6">
            <a:extLst>
              <a:ext uri="{FF2B5EF4-FFF2-40B4-BE49-F238E27FC236}">
                <a16:creationId xmlns:a16="http://schemas.microsoft.com/office/drawing/2014/main" id="{B6A8E487-7C2F-4BEB-A054-17C17E33E2B8}"/>
              </a:ext>
            </a:extLst>
          </p:cNvPr>
          <p:cNvSpPr>
            <a:spLocks noGrp="1"/>
          </p:cNvSpPr>
          <p:nvPr>
            <p:ph type="body" sz="quarter" idx="54" hasCustomPrompt="1"/>
          </p:nvPr>
        </p:nvSpPr>
        <p:spPr>
          <a:xfrm>
            <a:off x="384681" y="3113258"/>
            <a:ext cx="1462096" cy="1058751"/>
          </a:xfrm>
        </p:spPr>
        <p:txBody>
          <a:bodyPr wrap="square" anchor="t">
            <a:spAutoFit/>
          </a:bodyPr>
          <a:lstStyle>
            <a:lvl1pPr marL="0" indent="0">
              <a:buNone/>
              <a:defRPr sz="1600" b="1"/>
            </a:lvl1pPr>
          </a:lstStyle>
          <a:p>
            <a:pPr lvl="0"/>
            <a:r>
              <a:rPr lang="en-US" dirty="0"/>
              <a:t>Pull row header from Quick Access slide</a:t>
            </a:r>
          </a:p>
        </p:txBody>
      </p:sp>
      <p:sp>
        <p:nvSpPr>
          <p:cNvPr id="32" name="Text Placeholder 6">
            <a:extLst>
              <a:ext uri="{FF2B5EF4-FFF2-40B4-BE49-F238E27FC236}">
                <a16:creationId xmlns:a16="http://schemas.microsoft.com/office/drawing/2014/main" id="{98224C7E-45E6-4D92-B9CE-658A2DD5DEA0}"/>
              </a:ext>
            </a:extLst>
          </p:cNvPr>
          <p:cNvSpPr>
            <a:spLocks noGrp="1"/>
          </p:cNvSpPr>
          <p:nvPr>
            <p:ph type="body" sz="quarter" idx="55" hasCustomPrompt="1"/>
          </p:nvPr>
        </p:nvSpPr>
        <p:spPr>
          <a:xfrm>
            <a:off x="384681" y="4608696"/>
            <a:ext cx="1462096" cy="1058751"/>
          </a:xfrm>
        </p:spPr>
        <p:txBody>
          <a:bodyPr wrap="square" anchor="t">
            <a:spAutoFit/>
          </a:bodyPr>
          <a:lstStyle>
            <a:lvl1pPr marL="0" indent="0">
              <a:buNone/>
              <a:defRPr sz="1600" b="1"/>
            </a:lvl1pPr>
          </a:lstStyle>
          <a:p>
            <a:pPr lvl="0"/>
            <a:r>
              <a:rPr lang="en-US" dirty="0"/>
              <a:t>Pull row header from Quick Access slide</a:t>
            </a:r>
          </a:p>
        </p:txBody>
      </p:sp>
      <p:sp>
        <p:nvSpPr>
          <p:cNvPr id="25" name="Text Placeholder 5">
            <a:extLst>
              <a:ext uri="{FF2B5EF4-FFF2-40B4-BE49-F238E27FC236}">
                <a16:creationId xmlns:a16="http://schemas.microsoft.com/office/drawing/2014/main" id="{FE76F30F-C86F-45A9-B166-BAA25B3AD64C}"/>
              </a:ext>
            </a:extLst>
          </p:cNvPr>
          <p:cNvSpPr>
            <a:spLocks noGrp="1"/>
          </p:cNvSpPr>
          <p:nvPr>
            <p:ph type="body" sz="quarter" idx="58" hasCustomPrompt="1"/>
          </p:nvPr>
        </p:nvSpPr>
        <p:spPr>
          <a:xfrm>
            <a:off x="384681" y="4361196"/>
            <a:ext cx="11430000" cy="0"/>
          </a:xfrm>
          <a:solidFill>
            <a:schemeClr val="bg1"/>
          </a:solidFill>
          <a:ln>
            <a:solidFill>
              <a:srgbClr val="BEBEBE"/>
            </a:solidFill>
            <a:prstDash val="dash"/>
          </a:ln>
        </p:spPr>
        <p:txBody>
          <a:bodyPr/>
          <a:lstStyle>
            <a:lvl1pPr marL="0" indent="0">
              <a:buNone/>
              <a:defRPr/>
            </a:lvl1pPr>
          </a:lstStyle>
          <a:p>
            <a:pPr lvl="0"/>
            <a:r>
              <a:rPr lang="en-US" dirty="0"/>
              <a:t> </a:t>
            </a:r>
          </a:p>
        </p:txBody>
      </p:sp>
      <p:sp>
        <p:nvSpPr>
          <p:cNvPr id="28" name="Text Placeholder 5">
            <a:extLst>
              <a:ext uri="{FF2B5EF4-FFF2-40B4-BE49-F238E27FC236}">
                <a16:creationId xmlns:a16="http://schemas.microsoft.com/office/drawing/2014/main" id="{6E4A360A-8EBE-4C0B-9E44-900744AE11EA}"/>
              </a:ext>
            </a:extLst>
          </p:cNvPr>
          <p:cNvSpPr>
            <a:spLocks noGrp="1"/>
          </p:cNvSpPr>
          <p:nvPr>
            <p:ph type="body" sz="quarter" idx="59" hasCustomPrompt="1"/>
          </p:nvPr>
        </p:nvSpPr>
        <p:spPr>
          <a:xfrm>
            <a:off x="384681" y="2837196"/>
            <a:ext cx="11430000" cy="0"/>
          </a:xfrm>
          <a:solidFill>
            <a:schemeClr val="bg1"/>
          </a:solidFill>
          <a:ln>
            <a:solidFill>
              <a:srgbClr val="BEBEBE"/>
            </a:solidFill>
            <a:prstDash val="dash"/>
          </a:ln>
        </p:spPr>
        <p:txBody>
          <a:bodyPr/>
          <a:lstStyle>
            <a:lvl1pPr marL="0" indent="0">
              <a:buNone/>
              <a:defRPr/>
            </a:lvl1pPr>
          </a:lstStyle>
          <a:p>
            <a:pPr lvl="0"/>
            <a:r>
              <a:rPr lang="en-US" dirty="0"/>
              <a:t> </a:t>
            </a:r>
          </a:p>
        </p:txBody>
      </p:sp>
      <p:sp>
        <p:nvSpPr>
          <p:cNvPr id="14" name="Text Placeholder 4">
            <a:extLst>
              <a:ext uri="{FF2B5EF4-FFF2-40B4-BE49-F238E27FC236}">
                <a16:creationId xmlns:a16="http://schemas.microsoft.com/office/drawing/2014/main" id="{F6857A88-A557-45CD-947A-036F25AE3B9B}"/>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Tree>
    <p:extLst>
      <p:ext uri="{BB962C8B-B14F-4D97-AF65-F5344CB8AC3E}">
        <p14:creationId xmlns:p14="http://schemas.microsoft.com/office/powerpoint/2010/main" val="136915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es_and_Header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F758649-7436-4628-BC70-24351F759E89}"/>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3A1270ED-5164-48B3-81FB-ABBCB1607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Text Placeholder 5">
            <a:extLst>
              <a:ext uri="{FF2B5EF4-FFF2-40B4-BE49-F238E27FC236}">
                <a16:creationId xmlns:a16="http://schemas.microsoft.com/office/drawing/2014/main" id="{2A779A32-FA81-41DC-9359-F315ABCEB9DF}"/>
              </a:ext>
            </a:extLst>
          </p:cNvPr>
          <p:cNvSpPr>
            <a:spLocks noGrp="1"/>
          </p:cNvSpPr>
          <p:nvPr>
            <p:ph type="body" sz="quarter" idx="29" hasCustomPrompt="1"/>
          </p:nvPr>
        </p:nvSpPr>
        <p:spPr>
          <a:xfrm flipV="1">
            <a:off x="2468740" y="1686540"/>
            <a:ext cx="4400104" cy="0"/>
          </a:xfrm>
          <a:solidFill>
            <a:schemeClr val="tx1"/>
          </a:solidFill>
          <a:ln>
            <a:solidFill>
              <a:schemeClr val="tx1"/>
            </a:solidFill>
          </a:ln>
        </p:spPr>
        <p:txBody>
          <a:bodyPr/>
          <a:lstStyle>
            <a:lvl1pPr marL="0" indent="0">
              <a:buNone/>
              <a:defRPr/>
            </a:lvl1pPr>
          </a:lstStyle>
          <a:p>
            <a:pPr lvl="0"/>
            <a:r>
              <a:rPr lang="en-US" dirty="0"/>
              <a:t> </a:t>
            </a:r>
          </a:p>
        </p:txBody>
      </p:sp>
      <p:sp>
        <p:nvSpPr>
          <p:cNvPr id="36" name="Text Placeholder 5">
            <a:extLst>
              <a:ext uri="{FF2B5EF4-FFF2-40B4-BE49-F238E27FC236}">
                <a16:creationId xmlns:a16="http://schemas.microsoft.com/office/drawing/2014/main" id="{5965EA5A-4AA7-4B76-92DF-36CDEDF3A9B2}"/>
              </a:ext>
            </a:extLst>
          </p:cNvPr>
          <p:cNvSpPr>
            <a:spLocks noGrp="1"/>
          </p:cNvSpPr>
          <p:nvPr>
            <p:ph type="body" sz="quarter" idx="31" hasCustomPrompt="1"/>
          </p:nvPr>
        </p:nvSpPr>
        <p:spPr>
          <a:xfrm flipV="1">
            <a:off x="7412072" y="1686540"/>
            <a:ext cx="4400104" cy="0"/>
          </a:xfrm>
          <a:solidFill>
            <a:schemeClr val="tx1"/>
          </a:solidFill>
          <a:ln>
            <a:solidFill>
              <a:schemeClr val="tx1"/>
            </a:solidFill>
          </a:ln>
        </p:spPr>
        <p:txBody>
          <a:bodyPr/>
          <a:lstStyle>
            <a:lvl1pPr marL="0" indent="0">
              <a:buNone/>
              <a:defRPr/>
            </a:lvl1pPr>
          </a:lstStyle>
          <a:p>
            <a:pPr lvl="0"/>
            <a:r>
              <a:rPr lang="en-US" dirty="0"/>
              <a:t> </a:t>
            </a:r>
          </a:p>
        </p:txBody>
      </p:sp>
      <p:sp>
        <p:nvSpPr>
          <p:cNvPr id="7" name="Text Placeholder 6">
            <a:extLst>
              <a:ext uri="{FF2B5EF4-FFF2-40B4-BE49-F238E27FC236}">
                <a16:creationId xmlns:a16="http://schemas.microsoft.com/office/drawing/2014/main" id="{59E52F88-3A1A-40D7-AB4B-49D9A0D05755}"/>
              </a:ext>
            </a:extLst>
          </p:cNvPr>
          <p:cNvSpPr>
            <a:spLocks noGrp="1"/>
          </p:cNvSpPr>
          <p:nvPr>
            <p:ph type="body" sz="quarter" idx="33"/>
          </p:nvPr>
        </p:nvSpPr>
        <p:spPr>
          <a:xfrm>
            <a:off x="2468740" y="4281222"/>
            <a:ext cx="4398928" cy="812530"/>
          </a:xfrm>
        </p:spPr>
        <p:txBody>
          <a:bodyPr wrap="square">
            <a:spAutoFit/>
          </a:bodyPr>
          <a:lstStyle/>
          <a:p>
            <a:pPr lvl="0"/>
            <a:r>
              <a:rPr lang="en-US"/>
              <a:t>Click to edit Master text styles</a:t>
            </a:r>
          </a:p>
          <a:p>
            <a:pPr lvl="1"/>
            <a:r>
              <a:rPr lang="en-US"/>
              <a:t>Second level</a:t>
            </a:r>
          </a:p>
          <a:p>
            <a:pPr lvl="2"/>
            <a:r>
              <a:rPr lang="en-US"/>
              <a:t>Third level</a:t>
            </a:r>
          </a:p>
        </p:txBody>
      </p:sp>
      <p:sp>
        <p:nvSpPr>
          <p:cNvPr id="21" name="Text Placeholder 6">
            <a:extLst>
              <a:ext uri="{FF2B5EF4-FFF2-40B4-BE49-F238E27FC236}">
                <a16:creationId xmlns:a16="http://schemas.microsoft.com/office/drawing/2014/main" id="{F3756FF0-33E1-441F-9748-A4A75BB5D5FA}"/>
              </a:ext>
            </a:extLst>
          </p:cNvPr>
          <p:cNvSpPr>
            <a:spLocks noGrp="1"/>
          </p:cNvSpPr>
          <p:nvPr>
            <p:ph type="body" sz="quarter" idx="34"/>
          </p:nvPr>
        </p:nvSpPr>
        <p:spPr>
          <a:xfrm>
            <a:off x="7412072" y="4281222"/>
            <a:ext cx="4398928" cy="812530"/>
          </a:xfrm>
        </p:spPr>
        <p:txBody>
          <a:bodyPr wrap="square">
            <a:spAutoFit/>
          </a:bodyPr>
          <a:lstStyle/>
          <a:p>
            <a:pPr lvl="0"/>
            <a:r>
              <a:rPr lang="en-US"/>
              <a:t>Click to edit Master text styles</a:t>
            </a:r>
          </a:p>
          <a:p>
            <a:pPr lvl="1"/>
            <a:r>
              <a:rPr lang="en-US"/>
              <a:t>Second level</a:t>
            </a:r>
          </a:p>
          <a:p>
            <a:pPr lvl="2"/>
            <a:r>
              <a:rPr lang="en-US"/>
              <a:t>Third level</a:t>
            </a:r>
          </a:p>
        </p:txBody>
      </p:sp>
      <p:sp>
        <p:nvSpPr>
          <p:cNvPr id="22" name="Text Placeholder 6">
            <a:extLst>
              <a:ext uri="{FF2B5EF4-FFF2-40B4-BE49-F238E27FC236}">
                <a16:creationId xmlns:a16="http://schemas.microsoft.com/office/drawing/2014/main" id="{46BA99DA-7EEB-4F92-BE9A-DC6EEBFA1B27}"/>
              </a:ext>
            </a:extLst>
          </p:cNvPr>
          <p:cNvSpPr>
            <a:spLocks noGrp="1"/>
          </p:cNvSpPr>
          <p:nvPr>
            <p:ph type="body" sz="quarter" idx="35"/>
          </p:nvPr>
        </p:nvSpPr>
        <p:spPr>
          <a:xfrm>
            <a:off x="7412072" y="1968991"/>
            <a:ext cx="4398928" cy="812530"/>
          </a:xfrm>
        </p:spPr>
        <p:txBody>
          <a:bodyPr wrap="square">
            <a:spAutoFit/>
          </a:bodyPr>
          <a:lstStyle/>
          <a:p>
            <a:pPr lvl="0"/>
            <a:r>
              <a:rPr lang="en-US"/>
              <a:t>Click to edit Master text styles</a:t>
            </a:r>
          </a:p>
          <a:p>
            <a:pPr lvl="1"/>
            <a:r>
              <a:rPr lang="en-US"/>
              <a:t>Second level</a:t>
            </a:r>
          </a:p>
          <a:p>
            <a:pPr lvl="2"/>
            <a:r>
              <a:rPr lang="en-US"/>
              <a:t>Third level</a:t>
            </a:r>
          </a:p>
        </p:txBody>
      </p:sp>
      <p:sp>
        <p:nvSpPr>
          <p:cNvPr id="23" name="Text Placeholder 6">
            <a:extLst>
              <a:ext uri="{FF2B5EF4-FFF2-40B4-BE49-F238E27FC236}">
                <a16:creationId xmlns:a16="http://schemas.microsoft.com/office/drawing/2014/main" id="{8D8816FE-F5B5-4B2A-B864-7F488458D465}"/>
              </a:ext>
            </a:extLst>
          </p:cNvPr>
          <p:cNvSpPr>
            <a:spLocks noGrp="1"/>
          </p:cNvSpPr>
          <p:nvPr>
            <p:ph type="body" sz="quarter" idx="36"/>
          </p:nvPr>
        </p:nvSpPr>
        <p:spPr>
          <a:xfrm>
            <a:off x="2468740" y="1968991"/>
            <a:ext cx="4398928" cy="812530"/>
          </a:xfrm>
        </p:spPr>
        <p:txBody>
          <a:bodyPr wrap="square">
            <a:spAutoFit/>
          </a:bodyPr>
          <a:lstStyle/>
          <a:p>
            <a:pPr lvl="0"/>
            <a:r>
              <a:rPr lang="en-US"/>
              <a:t>Click to edit Master text styles</a:t>
            </a:r>
          </a:p>
          <a:p>
            <a:pPr lvl="1"/>
            <a:r>
              <a:rPr lang="en-US"/>
              <a:t>Second level</a:t>
            </a:r>
          </a:p>
          <a:p>
            <a:pPr lvl="2"/>
            <a:r>
              <a:rPr lang="en-US"/>
              <a:t>Third level</a:t>
            </a:r>
          </a:p>
        </p:txBody>
      </p:sp>
      <p:sp>
        <p:nvSpPr>
          <p:cNvPr id="39" name="Text Placeholder 6">
            <a:extLst>
              <a:ext uri="{FF2B5EF4-FFF2-40B4-BE49-F238E27FC236}">
                <a16:creationId xmlns:a16="http://schemas.microsoft.com/office/drawing/2014/main" id="{88F431FB-D450-4F7C-A9F0-EC235D6B1459}"/>
              </a:ext>
            </a:extLst>
          </p:cNvPr>
          <p:cNvSpPr>
            <a:spLocks noGrp="1"/>
          </p:cNvSpPr>
          <p:nvPr>
            <p:ph type="body" sz="quarter" idx="39"/>
          </p:nvPr>
        </p:nvSpPr>
        <p:spPr>
          <a:xfrm>
            <a:off x="2468740" y="1353842"/>
            <a:ext cx="4398928" cy="329380"/>
          </a:xfrm>
        </p:spPr>
        <p:txBody>
          <a:bodyPr>
            <a:normAutofit/>
          </a:bodyPr>
          <a:lstStyle>
            <a:lvl1pPr marL="0" indent="0">
              <a:buNone/>
              <a:defRPr sz="1600" b="1"/>
            </a:lvl1pPr>
          </a:lstStyle>
          <a:p>
            <a:pPr lvl="0"/>
            <a:r>
              <a:rPr lang="en-US"/>
              <a:t>Click to edit Master text styles</a:t>
            </a:r>
          </a:p>
        </p:txBody>
      </p:sp>
      <p:sp>
        <p:nvSpPr>
          <p:cNvPr id="40" name="Text Placeholder 6">
            <a:extLst>
              <a:ext uri="{FF2B5EF4-FFF2-40B4-BE49-F238E27FC236}">
                <a16:creationId xmlns:a16="http://schemas.microsoft.com/office/drawing/2014/main" id="{29FA71B9-C082-4633-9404-8F4D8D34D29C}"/>
              </a:ext>
            </a:extLst>
          </p:cNvPr>
          <p:cNvSpPr>
            <a:spLocks noGrp="1"/>
          </p:cNvSpPr>
          <p:nvPr>
            <p:ph type="body" sz="quarter" idx="40"/>
          </p:nvPr>
        </p:nvSpPr>
        <p:spPr>
          <a:xfrm>
            <a:off x="7412072" y="1353842"/>
            <a:ext cx="4398928" cy="329380"/>
          </a:xfrm>
        </p:spPr>
        <p:txBody>
          <a:bodyPr>
            <a:normAutofit/>
          </a:bodyPr>
          <a:lstStyle>
            <a:lvl1pPr marL="0" indent="0">
              <a:buNone/>
              <a:defRPr sz="1600" b="1"/>
            </a:lvl1pPr>
          </a:lstStyle>
          <a:p>
            <a:pPr lvl="0"/>
            <a:r>
              <a:rPr lang="en-US"/>
              <a:t>Click to edit Master text styles</a:t>
            </a:r>
          </a:p>
        </p:txBody>
      </p:sp>
      <p:sp>
        <p:nvSpPr>
          <p:cNvPr id="42" name="Text Placeholder 6">
            <a:extLst>
              <a:ext uri="{FF2B5EF4-FFF2-40B4-BE49-F238E27FC236}">
                <a16:creationId xmlns:a16="http://schemas.microsoft.com/office/drawing/2014/main" id="{4DF7D0EC-80EA-497B-9AE9-5C3AB2AD8036}"/>
              </a:ext>
            </a:extLst>
          </p:cNvPr>
          <p:cNvSpPr>
            <a:spLocks noGrp="1"/>
          </p:cNvSpPr>
          <p:nvPr>
            <p:ph type="body" sz="quarter" idx="50"/>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20" name="Text Placeholder 5">
            <a:extLst>
              <a:ext uri="{FF2B5EF4-FFF2-40B4-BE49-F238E27FC236}">
                <a16:creationId xmlns:a16="http://schemas.microsoft.com/office/drawing/2014/main" id="{B5E9E2F0-8817-4723-B32F-300F9F26509E}"/>
              </a:ext>
            </a:extLst>
          </p:cNvPr>
          <p:cNvSpPr>
            <a:spLocks noGrp="1"/>
          </p:cNvSpPr>
          <p:nvPr>
            <p:ph type="body" sz="quarter" idx="55" hasCustomPrompt="1"/>
          </p:nvPr>
        </p:nvSpPr>
        <p:spPr>
          <a:xfrm>
            <a:off x="384681" y="4046585"/>
            <a:ext cx="11430000" cy="0"/>
          </a:xfrm>
          <a:solidFill>
            <a:schemeClr val="bg1"/>
          </a:solidFill>
          <a:ln>
            <a:solidFill>
              <a:srgbClr val="BEBEBE"/>
            </a:solidFill>
            <a:prstDash val="dash"/>
          </a:ln>
        </p:spPr>
        <p:txBody>
          <a:bodyPr/>
          <a:lstStyle>
            <a:lvl1pPr marL="0" indent="0">
              <a:buNone/>
              <a:defRPr/>
            </a:lvl1pPr>
          </a:lstStyle>
          <a:p>
            <a:pPr lvl="0"/>
            <a:r>
              <a:rPr lang="en-US" dirty="0"/>
              <a:t> </a:t>
            </a:r>
          </a:p>
        </p:txBody>
      </p:sp>
      <p:sp>
        <p:nvSpPr>
          <p:cNvPr id="25" name="Text Placeholder 6">
            <a:extLst>
              <a:ext uri="{FF2B5EF4-FFF2-40B4-BE49-F238E27FC236}">
                <a16:creationId xmlns:a16="http://schemas.microsoft.com/office/drawing/2014/main" id="{983622A5-9E06-4F0F-B7E6-3A7529132EA5}"/>
              </a:ext>
            </a:extLst>
          </p:cNvPr>
          <p:cNvSpPr>
            <a:spLocks noGrp="1"/>
          </p:cNvSpPr>
          <p:nvPr>
            <p:ph type="body" sz="quarter" idx="53" hasCustomPrompt="1"/>
          </p:nvPr>
        </p:nvSpPr>
        <p:spPr>
          <a:xfrm>
            <a:off x="384681" y="1968991"/>
            <a:ext cx="1686237" cy="812530"/>
          </a:xfrm>
        </p:spPr>
        <p:txBody>
          <a:bodyPr wrap="square" anchor="t">
            <a:spAutoFit/>
          </a:bodyPr>
          <a:lstStyle>
            <a:lvl1pPr marL="0" indent="0">
              <a:buNone/>
              <a:defRPr sz="1600" b="1"/>
            </a:lvl1pPr>
          </a:lstStyle>
          <a:p>
            <a:pPr lvl="0"/>
            <a:r>
              <a:rPr lang="en-US" dirty="0"/>
              <a:t>Pull row header from Quick Access slide</a:t>
            </a:r>
          </a:p>
        </p:txBody>
      </p:sp>
      <p:sp>
        <p:nvSpPr>
          <p:cNvPr id="27" name="Text Placeholder 6">
            <a:extLst>
              <a:ext uri="{FF2B5EF4-FFF2-40B4-BE49-F238E27FC236}">
                <a16:creationId xmlns:a16="http://schemas.microsoft.com/office/drawing/2014/main" id="{947E196E-BDB9-47DE-9E4F-FD89F5D70903}"/>
              </a:ext>
            </a:extLst>
          </p:cNvPr>
          <p:cNvSpPr>
            <a:spLocks noGrp="1"/>
          </p:cNvSpPr>
          <p:nvPr>
            <p:ph type="body" sz="quarter" idx="54" hasCustomPrompt="1"/>
          </p:nvPr>
        </p:nvSpPr>
        <p:spPr>
          <a:xfrm>
            <a:off x="384681" y="4281222"/>
            <a:ext cx="1686237" cy="812530"/>
          </a:xfrm>
        </p:spPr>
        <p:txBody>
          <a:bodyPr wrap="square" anchor="t">
            <a:spAutoFit/>
          </a:bodyPr>
          <a:lstStyle>
            <a:lvl1pPr marL="0" indent="0">
              <a:buNone/>
              <a:defRPr sz="1600" b="1"/>
            </a:lvl1pPr>
          </a:lstStyle>
          <a:p>
            <a:pPr lvl="0"/>
            <a:r>
              <a:rPr lang="en-US" dirty="0"/>
              <a:t>Pull row header from Quick Access slide</a:t>
            </a:r>
          </a:p>
        </p:txBody>
      </p:sp>
      <p:sp>
        <p:nvSpPr>
          <p:cNvPr id="17" name="Text Placeholder 4">
            <a:extLst>
              <a:ext uri="{FF2B5EF4-FFF2-40B4-BE49-F238E27FC236}">
                <a16:creationId xmlns:a16="http://schemas.microsoft.com/office/drawing/2014/main" id="{D115A608-CC23-4094-8010-03F123B40F13}"/>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Tree>
    <p:extLst>
      <p:ext uri="{BB962C8B-B14F-4D97-AF65-F5344CB8AC3E}">
        <p14:creationId xmlns:p14="http://schemas.microsoft.com/office/powerpoint/2010/main" val="84803220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gagement_Phases">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7B5050DE-A960-4CE3-8973-2AA35365995F}"/>
              </a:ext>
            </a:extLst>
          </p:cNvPr>
          <p:cNvSpPr>
            <a:spLocks noGrp="1"/>
          </p:cNvSpPr>
          <p:nvPr>
            <p:ph type="body" sz="quarter" idx="38" hasCustomPrompt="1"/>
          </p:nvPr>
        </p:nvSpPr>
        <p:spPr>
          <a:xfrm>
            <a:off x="384680" y="4684891"/>
            <a:ext cx="11426319" cy="1245646"/>
          </a:xfrm>
          <a:ln w="19050">
            <a:solidFill>
              <a:srgbClr val="C80000"/>
            </a:solidFill>
            <a:prstDash val="dash"/>
          </a:ln>
        </p:spPr>
        <p:txBody>
          <a:bodyPr/>
          <a:lstStyle>
            <a:lvl1pPr marL="0" indent="0">
              <a:buNone/>
              <a:defRPr/>
            </a:lvl1pPr>
          </a:lstStyle>
          <a:p>
            <a:pPr lvl="0"/>
            <a:r>
              <a:rPr lang="en-US" dirty="0"/>
              <a:t> </a:t>
            </a:r>
          </a:p>
        </p:txBody>
      </p:sp>
      <p:cxnSp>
        <p:nvCxnSpPr>
          <p:cNvPr id="3" name="Straight Connector 2">
            <a:extLst>
              <a:ext uri="{FF2B5EF4-FFF2-40B4-BE49-F238E27FC236}">
                <a16:creationId xmlns:a16="http://schemas.microsoft.com/office/drawing/2014/main" id="{5F758649-7436-4628-BC70-24351F759E89}"/>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3A1270ED-5164-48B3-81FB-ABBCB1607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Text Placeholder 5">
            <a:extLst>
              <a:ext uri="{FF2B5EF4-FFF2-40B4-BE49-F238E27FC236}">
                <a16:creationId xmlns:a16="http://schemas.microsoft.com/office/drawing/2014/main" id="{2A81765C-B33F-4437-A0CD-5CBBBC2BAC0C}"/>
              </a:ext>
            </a:extLst>
          </p:cNvPr>
          <p:cNvSpPr>
            <a:spLocks noGrp="1"/>
          </p:cNvSpPr>
          <p:nvPr>
            <p:ph type="body" sz="quarter" idx="23" hasCustomPrompt="1"/>
          </p:nvPr>
        </p:nvSpPr>
        <p:spPr>
          <a:xfrm rot="16200000" flipV="1">
            <a:off x="638883" y="2384182"/>
            <a:ext cx="914400" cy="158298"/>
          </a:xfrm>
          <a:solidFill>
            <a:srgbClr val="A3BCD3"/>
          </a:solidFill>
          <a:ln>
            <a:solidFill>
              <a:srgbClr val="A3BCD3"/>
            </a:solidFill>
          </a:ln>
        </p:spPr>
        <p:txBody>
          <a:bodyPr/>
          <a:lstStyle>
            <a:lvl1pPr marL="0" indent="0">
              <a:buNone/>
              <a:defRPr/>
            </a:lvl1pPr>
          </a:lstStyle>
          <a:p>
            <a:pPr lvl="0"/>
            <a:r>
              <a:rPr lang="en-US" dirty="0"/>
              <a:t> </a:t>
            </a:r>
          </a:p>
        </p:txBody>
      </p:sp>
      <p:sp>
        <p:nvSpPr>
          <p:cNvPr id="47" name="Text Placeholder 5">
            <a:extLst>
              <a:ext uri="{FF2B5EF4-FFF2-40B4-BE49-F238E27FC236}">
                <a16:creationId xmlns:a16="http://schemas.microsoft.com/office/drawing/2014/main" id="{94C2DFF2-2B1F-4038-AFC0-47C01EFBFB70}"/>
              </a:ext>
            </a:extLst>
          </p:cNvPr>
          <p:cNvSpPr>
            <a:spLocks noGrp="1"/>
          </p:cNvSpPr>
          <p:nvPr>
            <p:ph type="body" sz="quarter" idx="33" hasCustomPrompt="1"/>
          </p:nvPr>
        </p:nvSpPr>
        <p:spPr>
          <a:xfrm rot="16200000" flipV="1">
            <a:off x="642907" y="3835570"/>
            <a:ext cx="914400" cy="158298"/>
          </a:xfrm>
          <a:solidFill>
            <a:srgbClr val="7891AA"/>
          </a:solidFill>
          <a:ln>
            <a:solidFill>
              <a:srgbClr val="7891AA"/>
            </a:solidFill>
          </a:ln>
        </p:spPr>
        <p:txBody>
          <a:bodyPr/>
          <a:lstStyle>
            <a:lvl1pPr marL="0" indent="0">
              <a:buNone/>
              <a:defRPr/>
            </a:lvl1pPr>
          </a:lstStyle>
          <a:p>
            <a:pPr lvl="0"/>
            <a:r>
              <a:rPr lang="en-US" dirty="0"/>
              <a:t> </a:t>
            </a:r>
          </a:p>
        </p:txBody>
      </p:sp>
      <p:sp>
        <p:nvSpPr>
          <p:cNvPr id="48" name="Text Placeholder 5">
            <a:extLst>
              <a:ext uri="{FF2B5EF4-FFF2-40B4-BE49-F238E27FC236}">
                <a16:creationId xmlns:a16="http://schemas.microsoft.com/office/drawing/2014/main" id="{8B5E1D67-2FBE-4EA1-8B45-7F899715A188}"/>
              </a:ext>
            </a:extLst>
          </p:cNvPr>
          <p:cNvSpPr>
            <a:spLocks noGrp="1"/>
          </p:cNvSpPr>
          <p:nvPr>
            <p:ph type="body" sz="quarter" idx="34" hasCustomPrompt="1"/>
          </p:nvPr>
        </p:nvSpPr>
        <p:spPr>
          <a:xfrm rot="16200000" flipV="1">
            <a:off x="642907" y="5243295"/>
            <a:ext cx="914400" cy="158298"/>
          </a:xfrm>
          <a:solidFill>
            <a:srgbClr val="46647B"/>
          </a:solidFill>
          <a:ln>
            <a:solidFill>
              <a:srgbClr val="46647B"/>
            </a:solidFill>
          </a:ln>
        </p:spPr>
        <p:txBody>
          <a:bodyPr/>
          <a:lstStyle>
            <a:lvl1pPr marL="0" indent="0">
              <a:buNone/>
              <a:defRPr/>
            </a:lvl1pPr>
          </a:lstStyle>
          <a:p>
            <a:pPr lvl="0"/>
            <a:r>
              <a:rPr lang="en-US" dirty="0"/>
              <a:t> </a:t>
            </a:r>
          </a:p>
        </p:txBody>
      </p:sp>
      <p:sp>
        <p:nvSpPr>
          <p:cNvPr id="49" name="Text Placeholder 9">
            <a:extLst>
              <a:ext uri="{FF2B5EF4-FFF2-40B4-BE49-F238E27FC236}">
                <a16:creationId xmlns:a16="http://schemas.microsoft.com/office/drawing/2014/main" id="{E6047AE7-7658-4DE9-AA09-26A60E6AA2AF}"/>
              </a:ext>
            </a:extLst>
          </p:cNvPr>
          <p:cNvSpPr>
            <a:spLocks noGrp="1"/>
          </p:cNvSpPr>
          <p:nvPr>
            <p:ph type="body" sz="quarter" idx="35" hasCustomPrompt="1"/>
          </p:nvPr>
        </p:nvSpPr>
        <p:spPr>
          <a:xfrm>
            <a:off x="542809" y="2006131"/>
            <a:ext cx="320040" cy="320040"/>
          </a:xfrm>
          <a:prstGeom prst="rect">
            <a:avLst/>
          </a:prstGeom>
          <a:noFill/>
          <a:ln w="19050">
            <a:noFill/>
          </a:ln>
        </p:spPr>
        <p:txBody>
          <a:bodyPr lIns="0" tIns="0" rIns="0" bIns="0">
            <a:noAutofit/>
          </a:bodyPr>
          <a:lstStyle>
            <a:lvl1pPr marL="0" indent="0" algn="ctr">
              <a:buNone/>
              <a:defRPr sz="2400" b="1">
                <a:solidFill>
                  <a:srgbClr val="A3BCD3"/>
                </a:solidFill>
              </a:defRPr>
            </a:lvl1pPr>
          </a:lstStyle>
          <a:p>
            <a:pPr lvl="0"/>
            <a:r>
              <a:rPr lang="en-US" dirty="0"/>
              <a:t>0</a:t>
            </a:r>
          </a:p>
        </p:txBody>
      </p:sp>
      <p:sp>
        <p:nvSpPr>
          <p:cNvPr id="50" name="Text Placeholder 9">
            <a:extLst>
              <a:ext uri="{FF2B5EF4-FFF2-40B4-BE49-F238E27FC236}">
                <a16:creationId xmlns:a16="http://schemas.microsoft.com/office/drawing/2014/main" id="{03DBDD88-19C0-42FF-9098-30B99766D3F5}"/>
              </a:ext>
            </a:extLst>
          </p:cNvPr>
          <p:cNvSpPr>
            <a:spLocks noGrp="1"/>
          </p:cNvSpPr>
          <p:nvPr>
            <p:ph type="body" sz="quarter" idx="36" hasCustomPrompt="1"/>
          </p:nvPr>
        </p:nvSpPr>
        <p:spPr>
          <a:xfrm>
            <a:off x="547864" y="3457519"/>
            <a:ext cx="320040" cy="320040"/>
          </a:xfrm>
          <a:prstGeom prst="rect">
            <a:avLst/>
          </a:prstGeom>
          <a:noFill/>
          <a:ln w="19050">
            <a:noFill/>
          </a:ln>
        </p:spPr>
        <p:txBody>
          <a:bodyPr lIns="0" tIns="0" rIns="0" bIns="0">
            <a:noAutofit/>
          </a:bodyPr>
          <a:lstStyle>
            <a:lvl1pPr marL="0" indent="0" algn="ctr">
              <a:buNone/>
              <a:defRPr sz="2400" b="1">
                <a:solidFill>
                  <a:srgbClr val="7891AA"/>
                </a:solidFill>
              </a:defRPr>
            </a:lvl1pPr>
          </a:lstStyle>
          <a:p>
            <a:pPr lvl="0"/>
            <a:r>
              <a:rPr lang="en-US" dirty="0"/>
              <a:t>1</a:t>
            </a:r>
          </a:p>
        </p:txBody>
      </p:sp>
      <p:sp>
        <p:nvSpPr>
          <p:cNvPr id="51" name="Text Placeholder 9">
            <a:extLst>
              <a:ext uri="{FF2B5EF4-FFF2-40B4-BE49-F238E27FC236}">
                <a16:creationId xmlns:a16="http://schemas.microsoft.com/office/drawing/2014/main" id="{B7C3C69E-78B0-433C-89C2-6396D979F86B}"/>
              </a:ext>
            </a:extLst>
          </p:cNvPr>
          <p:cNvSpPr>
            <a:spLocks noGrp="1"/>
          </p:cNvSpPr>
          <p:nvPr>
            <p:ph type="body" sz="quarter" idx="37" hasCustomPrompt="1"/>
          </p:nvPr>
        </p:nvSpPr>
        <p:spPr>
          <a:xfrm>
            <a:off x="547864" y="4865244"/>
            <a:ext cx="320040" cy="320040"/>
          </a:xfrm>
          <a:prstGeom prst="rect">
            <a:avLst/>
          </a:prstGeom>
          <a:noFill/>
          <a:ln w="19050">
            <a:noFill/>
          </a:ln>
        </p:spPr>
        <p:txBody>
          <a:bodyPr lIns="0" tIns="0" rIns="0" bIns="0">
            <a:noAutofit/>
          </a:bodyPr>
          <a:lstStyle>
            <a:lvl1pPr marL="0" indent="0" algn="ctr">
              <a:buNone/>
              <a:defRPr sz="2400" b="1">
                <a:solidFill>
                  <a:srgbClr val="46647B"/>
                </a:solidFill>
              </a:defRPr>
            </a:lvl1pPr>
          </a:lstStyle>
          <a:p>
            <a:pPr lvl="0"/>
            <a:r>
              <a:rPr lang="en-US" dirty="0"/>
              <a:t>2</a:t>
            </a:r>
          </a:p>
        </p:txBody>
      </p:sp>
      <p:sp>
        <p:nvSpPr>
          <p:cNvPr id="54" name="Text Placeholder 5">
            <a:extLst>
              <a:ext uri="{FF2B5EF4-FFF2-40B4-BE49-F238E27FC236}">
                <a16:creationId xmlns:a16="http://schemas.microsoft.com/office/drawing/2014/main" id="{7A8FF843-053E-46D1-89DC-27FB4929391E}"/>
              </a:ext>
            </a:extLst>
          </p:cNvPr>
          <p:cNvSpPr>
            <a:spLocks noGrp="1"/>
          </p:cNvSpPr>
          <p:nvPr>
            <p:ph type="body" sz="quarter" idx="39" hasCustomPrompt="1"/>
          </p:nvPr>
        </p:nvSpPr>
        <p:spPr>
          <a:xfrm flipV="1">
            <a:off x="384681" y="1719622"/>
            <a:ext cx="3108960" cy="0"/>
          </a:xfrm>
          <a:solidFill>
            <a:schemeClr val="tx1"/>
          </a:solidFill>
          <a:ln>
            <a:solidFill>
              <a:schemeClr val="tx1"/>
            </a:solidFill>
          </a:ln>
        </p:spPr>
        <p:txBody>
          <a:bodyPr/>
          <a:lstStyle>
            <a:lvl1pPr marL="0" indent="0">
              <a:buNone/>
              <a:defRPr/>
            </a:lvl1pPr>
          </a:lstStyle>
          <a:p>
            <a:pPr lvl="0"/>
            <a:r>
              <a:rPr lang="en-US" dirty="0"/>
              <a:t> </a:t>
            </a:r>
          </a:p>
        </p:txBody>
      </p:sp>
      <p:sp>
        <p:nvSpPr>
          <p:cNvPr id="56" name="Text Placeholder 5">
            <a:extLst>
              <a:ext uri="{FF2B5EF4-FFF2-40B4-BE49-F238E27FC236}">
                <a16:creationId xmlns:a16="http://schemas.microsoft.com/office/drawing/2014/main" id="{6B3B58D0-612D-4D12-8C68-76433C42C000}"/>
              </a:ext>
            </a:extLst>
          </p:cNvPr>
          <p:cNvSpPr>
            <a:spLocks noGrp="1"/>
          </p:cNvSpPr>
          <p:nvPr>
            <p:ph type="body" sz="quarter" idx="41" hasCustomPrompt="1"/>
          </p:nvPr>
        </p:nvSpPr>
        <p:spPr>
          <a:xfrm flipV="1">
            <a:off x="3857561" y="1719622"/>
            <a:ext cx="4389120" cy="0"/>
          </a:xfrm>
          <a:solidFill>
            <a:schemeClr val="tx1"/>
          </a:solidFill>
          <a:ln>
            <a:solidFill>
              <a:schemeClr val="tx1"/>
            </a:solidFill>
          </a:ln>
        </p:spPr>
        <p:txBody>
          <a:bodyPr/>
          <a:lstStyle>
            <a:lvl1pPr marL="0" indent="0">
              <a:buNone/>
              <a:defRPr/>
            </a:lvl1pPr>
          </a:lstStyle>
          <a:p>
            <a:pPr lvl="0"/>
            <a:r>
              <a:rPr lang="en-US" dirty="0"/>
              <a:t> </a:t>
            </a:r>
          </a:p>
        </p:txBody>
      </p:sp>
      <p:sp>
        <p:nvSpPr>
          <p:cNvPr id="58" name="Text Placeholder 5">
            <a:extLst>
              <a:ext uri="{FF2B5EF4-FFF2-40B4-BE49-F238E27FC236}">
                <a16:creationId xmlns:a16="http://schemas.microsoft.com/office/drawing/2014/main" id="{266212AF-3BCD-4EF9-987D-7791B4297C30}"/>
              </a:ext>
            </a:extLst>
          </p:cNvPr>
          <p:cNvSpPr>
            <a:spLocks noGrp="1"/>
          </p:cNvSpPr>
          <p:nvPr>
            <p:ph type="body" sz="quarter" idx="43" hasCustomPrompt="1"/>
          </p:nvPr>
        </p:nvSpPr>
        <p:spPr>
          <a:xfrm flipV="1">
            <a:off x="8610600" y="1719622"/>
            <a:ext cx="3200400" cy="0"/>
          </a:xfrm>
          <a:solidFill>
            <a:schemeClr val="tx1"/>
          </a:solidFill>
          <a:ln>
            <a:solidFill>
              <a:schemeClr val="tx1"/>
            </a:solidFill>
          </a:ln>
        </p:spPr>
        <p:txBody>
          <a:bodyPr/>
          <a:lstStyle>
            <a:lvl1pPr marL="0" indent="0">
              <a:buNone/>
              <a:defRPr/>
            </a:lvl1pPr>
          </a:lstStyle>
          <a:p>
            <a:pPr lvl="0"/>
            <a:r>
              <a:rPr lang="en-US" dirty="0"/>
              <a:t> </a:t>
            </a:r>
          </a:p>
        </p:txBody>
      </p:sp>
      <p:sp>
        <p:nvSpPr>
          <p:cNvPr id="59" name="Text Placeholder 5">
            <a:extLst>
              <a:ext uri="{FF2B5EF4-FFF2-40B4-BE49-F238E27FC236}">
                <a16:creationId xmlns:a16="http://schemas.microsoft.com/office/drawing/2014/main" id="{CFABBFB7-6A9C-405A-A090-82CFABE502D1}"/>
              </a:ext>
            </a:extLst>
          </p:cNvPr>
          <p:cNvSpPr>
            <a:spLocks noGrp="1"/>
          </p:cNvSpPr>
          <p:nvPr>
            <p:ph type="body" sz="quarter" idx="16" hasCustomPrompt="1"/>
          </p:nvPr>
        </p:nvSpPr>
        <p:spPr>
          <a:xfrm>
            <a:off x="384681" y="1403080"/>
            <a:ext cx="3108960" cy="320088"/>
          </a:xfrm>
        </p:spPr>
        <p:txBody>
          <a:bodyPr anchor="ctr" anchorCtr="0">
            <a:noAutofit/>
          </a:bodyPr>
          <a:lstStyle>
            <a:lvl1pPr marL="0" indent="0" algn="l">
              <a:buNone/>
              <a:defRPr sz="1600" b="1">
                <a:solidFill>
                  <a:schemeClr val="tx1"/>
                </a:solidFill>
              </a:defRPr>
            </a:lvl1pPr>
          </a:lstStyle>
          <a:p>
            <a:pPr lvl="0"/>
            <a:r>
              <a:rPr lang="en-US" dirty="0"/>
              <a:t>Phase</a:t>
            </a:r>
          </a:p>
        </p:txBody>
      </p:sp>
      <p:sp>
        <p:nvSpPr>
          <p:cNvPr id="60" name="Text Placeholder 5">
            <a:extLst>
              <a:ext uri="{FF2B5EF4-FFF2-40B4-BE49-F238E27FC236}">
                <a16:creationId xmlns:a16="http://schemas.microsoft.com/office/drawing/2014/main" id="{C4E28652-C976-4C1B-943C-F8A1A4E4F0E4}"/>
              </a:ext>
            </a:extLst>
          </p:cNvPr>
          <p:cNvSpPr>
            <a:spLocks noGrp="1"/>
          </p:cNvSpPr>
          <p:nvPr>
            <p:ph type="body" sz="quarter" idx="44" hasCustomPrompt="1"/>
          </p:nvPr>
        </p:nvSpPr>
        <p:spPr>
          <a:xfrm>
            <a:off x="3857561" y="1403080"/>
            <a:ext cx="4389120" cy="320088"/>
          </a:xfrm>
        </p:spPr>
        <p:txBody>
          <a:bodyPr anchor="ctr" anchorCtr="0">
            <a:noAutofit/>
          </a:bodyPr>
          <a:lstStyle>
            <a:lvl1pPr marL="0" indent="0" algn="l">
              <a:buNone/>
              <a:defRPr sz="1600" b="1">
                <a:solidFill>
                  <a:schemeClr val="tx1"/>
                </a:solidFill>
              </a:defRPr>
            </a:lvl1pPr>
          </a:lstStyle>
          <a:p>
            <a:pPr lvl="0"/>
            <a:r>
              <a:rPr lang="en-US" dirty="0"/>
              <a:t>Key activities</a:t>
            </a:r>
          </a:p>
        </p:txBody>
      </p:sp>
      <p:sp>
        <p:nvSpPr>
          <p:cNvPr id="61" name="Text Placeholder 5">
            <a:extLst>
              <a:ext uri="{FF2B5EF4-FFF2-40B4-BE49-F238E27FC236}">
                <a16:creationId xmlns:a16="http://schemas.microsoft.com/office/drawing/2014/main" id="{8539D4BD-5D6D-434C-BE06-20EA04623F3B}"/>
              </a:ext>
            </a:extLst>
          </p:cNvPr>
          <p:cNvSpPr>
            <a:spLocks noGrp="1"/>
          </p:cNvSpPr>
          <p:nvPr>
            <p:ph type="body" sz="quarter" idx="45" hasCustomPrompt="1"/>
          </p:nvPr>
        </p:nvSpPr>
        <p:spPr>
          <a:xfrm>
            <a:off x="8610600" y="1403080"/>
            <a:ext cx="3200400" cy="320088"/>
          </a:xfrm>
        </p:spPr>
        <p:txBody>
          <a:bodyPr anchor="ctr" anchorCtr="0">
            <a:noAutofit/>
          </a:bodyPr>
          <a:lstStyle>
            <a:lvl1pPr marL="0" indent="0" algn="l">
              <a:buNone/>
              <a:defRPr sz="1600" b="1">
                <a:solidFill>
                  <a:schemeClr val="tx1"/>
                </a:solidFill>
              </a:defRPr>
            </a:lvl1pPr>
          </a:lstStyle>
          <a:p>
            <a:pPr lvl="0"/>
            <a:r>
              <a:rPr lang="en-US" dirty="0"/>
              <a:t>Outcome(s)</a:t>
            </a:r>
          </a:p>
        </p:txBody>
      </p:sp>
      <p:sp>
        <p:nvSpPr>
          <p:cNvPr id="28" name="Text Placeholder 6">
            <a:extLst>
              <a:ext uri="{FF2B5EF4-FFF2-40B4-BE49-F238E27FC236}">
                <a16:creationId xmlns:a16="http://schemas.microsoft.com/office/drawing/2014/main" id="{0739C770-723B-4636-900E-33715438E107}"/>
              </a:ext>
            </a:extLst>
          </p:cNvPr>
          <p:cNvSpPr>
            <a:spLocks noGrp="1"/>
          </p:cNvSpPr>
          <p:nvPr>
            <p:ph type="body" sz="quarter" idx="46"/>
          </p:nvPr>
        </p:nvSpPr>
        <p:spPr>
          <a:xfrm>
            <a:off x="3857561" y="2006131"/>
            <a:ext cx="4389120" cy="813889"/>
          </a:xfrm>
        </p:spPr>
        <p:txBody>
          <a:bodyPr>
            <a:spAutoFit/>
          </a:bodyPr>
          <a:lstStyle/>
          <a:p>
            <a:pPr lvl="0"/>
            <a:r>
              <a:rPr lang="en-US"/>
              <a:t>Click to edit Master text styles</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1AB7035B-CE8D-4AC7-BE97-379B0A47864F}"/>
              </a:ext>
            </a:extLst>
          </p:cNvPr>
          <p:cNvSpPr>
            <a:spLocks noGrp="1"/>
          </p:cNvSpPr>
          <p:nvPr>
            <p:ph type="body" sz="quarter" idx="47"/>
          </p:nvPr>
        </p:nvSpPr>
        <p:spPr>
          <a:xfrm>
            <a:off x="3857561" y="3457519"/>
            <a:ext cx="4389120" cy="813889"/>
          </a:xfrm>
        </p:spPr>
        <p:txBody>
          <a:bodyPr>
            <a:spAutoFit/>
          </a:bodyPr>
          <a:lstStyle/>
          <a:p>
            <a:pPr lvl="0"/>
            <a:r>
              <a:rPr lang="en-US"/>
              <a:t>Click to edit Master text styles</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04CB520D-64D5-44F3-99FC-93287231C1CD}"/>
              </a:ext>
            </a:extLst>
          </p:cNvPr>
          <p:cNvSpPr>
            <a:spLocks noGrp="1"/>
          </p:cNvSpPr>
          <p:nvPr>
            <p:ph type="body" sz="quarter" idx="48"/>
          </p:nvPr>
        </p:nvSpPr>
        <p:spPr>
          <a:xfrm>
            <a:off x="3857561" y="4865244"/>
            <a:ext cx="4389120" cy="813889"/>
          </a:xfrm>
        </p:spPr>
        <p:txBody>
          <a:bodyPr>
            <a:spAutoFit/>
          </a:bodyPr>
          <a:lstStyle/>
          <a:p>
            <a:pPr lvl="0"/>
            <a:r>
              <a:rPr lang="en-US"/>
              <a:t>Click to edit Master text styles</a:t>
            </a:r>
          </a:p>
          <a:p>
            <a:pPr lvl="1"/>
            <a:r>
              <a:rPr lang="en-US"/>
              <a:t>Second level</a:t>
            </a:r>
          </a:p>
          <a:p>
            <a:pPr lvl="2"/>
            <a:r>
              <a:rPr lang="en-US"/>
              <a:t>Third level</a:t>
            </a:r>
          </a:p>
        </p:txBody>
      </p:sp>
      <p:sp>
        <p:nvSpPr>
          <p:cNvPr id="31" name="Text Placeholder 6">
            <a:extLst>
              <a:ext uri="{FF2B5EF4-FFF2-40B4-BE49-F238E27FC236}">
                <a16:creationId xmlns:a16="http://schemas.microsoft.com/office/drawing/2014/main" id="{ECA6A15B-2D05-4F62-AA09-CADB393802DF}"/>
              </a:ext>
            </a:extLst>
          </p:cNvPr>
          <p:cNvSpPr>
            <a:spLocks noGrp="1"/>
          </p:cNvSpPr>
          <p:nvPr>
            <p:ph type="body" sz="quarter" idx="49"/>
          </p:nvPr>
        </p:nvSpPr>
        <p:spPr>
          <a:xfrm>
            <a:off x="8610600" y="2006131"/>
            <a:ext cx="3200400" cy="813889"/>
          </a:xfrm>
        </p:spPr>
        <p:txBody>
          <a:bodyPr wrap="square">
            <a:spAutoFit/>
          </a:bodyPr>
          <a:lstStyle/>
          <a:p>
            <a:pPr lvl="0"/>
            <a:r>
              <a:rPr lang="en-US"/>
              <a:t>Click to edit Master text styles</a:t>
            </a:r>
          </a:p>
          <a:p>
            <a:pPr lvl="1"/>
            <a:r>
              <a:rPr lang="en-US"/>
              <a:t>Second level</a:t>
            </a:r>
          </a:p>
          <a:p>
            <a:pPr lvl="2"/>
            <a:r>
              <a:rPr lang="en-US"/>
              <a:t>Third level</a:t>
            </a:r>
          </a:p>
        </p:txBody>
      </p:sp>
      <p:sp>
        <p:nvSpPr>
          <p:cNvPr id="32" name="Text Placeholder 6">
            <a:extLst>
              <a:ext uri="{FF2B5EF4-FFF2-40B4-BE49-F238E27FC236}">
                <a16:creationId xmlns:a16="http://schemas.microsoft.com/office/drawing/2014/main" id="{A49E05D8-6035-4CDD-B975-7AB97FF985DE}"/>
              </a:ext>
            </a:extLst>
          </p:cNvPr>
          <p:cNvSpPr>
            <a:spLocks noGrp="1"/>
          </p:cNvSpPr>
          <p:nvPr>
            <p:ph type="body" sz="quarter" idx="50"/>
          </p:nvPr>
        </p:nvSpPr>
        <p:spPr>
          <a:xfrm>
            <a:off x="8610600" y="3457519"/>
            <a:ext cx="3200400" cy="813889"/>
          </a:xfrm>
        </p:spPr>
        <p:txBody>
          <a:bodyPr wrap="square">
            <a:spAutoFit/>
          </a:bodyPr>
          <a:lstStyle/>
          <a:p>
            <a:pPr lvl="0"/>
            <a:r>
              <a:rPr lang="en-US"/>
              <a:t>Click to edit Master text styles</a:t>
            </a:r>
          </a:p>
          <a:p>
            <a:pPr lvl="1"/>
            <a:r>
              <a:rPr lang="en-US"/>
              <a:t>Second level</a:t>
            </a:r>
          </a:p>
          <a:p>
            <a:pPr lvl="2"/>
            <a:r>
              <a:rPr lang="en-US"/>
              <a:t>Third level</a:t>
            </a:r>
          </a:p>
        </p:txBody>
      </p:sp>
      <p:sp>
        <p:nvSpPr>
          <p:cNvPr id="34" name="Text Placeholder 6">
            <a:extLst>
              <a:ext uri="{FF2B5EF4-FFF2-40B4-BE49-F238E27FC236}">
                <a16:creationId xmlns:a16="http://schemas.microsoft.com/office/drawing/2014/main" id="{64758CB6-4310-4C0A-9736-FE50F72EF086}"/>
              </a:ext>
            </a:extLst>
          </p:cNvPr>
          <p:cNvSpPr>
            <a:spLocks noGrp="1"/>
          </p:cNvSpPr>
          <p:nvPr>
            <p:ph type="body" sz="quarter" idx="51"/>
          </p:nvPr>
        </p:nvSpPr>
        <p:spPr>
          <a:xfrm>
            <a:off x="8610600" y="4865244"/>
            <a:ext cx="3200400" cy="813889"/>
          </a:xfrm>
        </p:spPr>
        <p:txBody>
          <a:bodyPr wrap="square">
            <a:spAutoFit/>
          </a:bodyPr>
          <a:lstStyle/>
          <a:p>
            <a:pPr lvl="0"/>
            <a:r>
              <a:rPr lang="en-US"/>
              <a:t>Click to edit Master text styles</a:t>
            </a:r>
          </a:p>
          <a:p>
            <a:pPr lvl="1"/>
            <a:r>
              <a:rPr lang="en-US"/>
              <a:t>Second level</a:t>
            </a:r>
          </a:p>
          <a:p>
            <a:pPr lvl="2"/>
            <a:r>
              <a:rPr lang="en-US"/>
              <a:t>Third level</a:t>
            </a:r>
          </a:p>
        </p:txBody>
      </p:sp>
      <p:sp>
        <p:nvSpPr>
          <p:cNvPr id="37" name="Text Placeholder 6">
            <a:extLst>
              <a:ext uri="{FF2B5EF4-FFF2-40B4-BE49-F238E27FC236}">
                <a16:creationId xmlns:a16="http://schemas.microsoft.com/office/drawing/2014/main" id="{74FA7DC8-CA4E-4E62-9D25-A88EA48E48C7}"/>
              </a:ext>
            </a:extLst>
          </p:cNvPr>
          <p:cNvSpPr>
            <a:spLocks noGrp="1"/>
          </p:cNvSpPr>
          <p:nvPr>
            <p:ph type="body" sz="quarter" idx="53"/>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46" name="Text Placeholder 6">
            <a:extLst>
              <a:ext uri="{FF2B5EF4-FFF2-40B4-BE49-F238E27FC236}">
                <a16:creationId xmlns:a16="http://schemas.microsoft.com/office/drawing/2014/main" id="{0E26B1FF-E200-47DF-B821-D7A163D2A101}"/>
              </a:ext>
            </a:extLst>
          </p:cNvPr>
          <p:cNvSpPr>
            <a:spLocks noGrp="1"/>
          </p:cNvSpPr>
          <p:nvPr>
            <p:ph type="body" sz="quarter" idx="54"/>
          </p:nvPr>
        </p:nvSpPr>
        <p:spPr>
          <a:xfrm>
            <a:off x="1411905" y="2006131"/>
            <a:ext cx="2003902" cy="504754"/>
          </a:xfrm>
        </p:spPr>
        <p:txBody>
          <a:bodyPr wrap="square" anchor="t">
            <a:spAutoFit/>
          </a:bodyPr>
          <a:lstStyle>
            <a:lvl1pPr marL="0" indent="0">
              <a:buNone/>
              <a:defRPr sz="1400" b="1"/>
            </a:lvl1pPr>
          </a:lstStyle>
          <a:p>
            <a:pPr lvl="0"/>
            <a:r>
              <a:rPr lang="en-US"/>
              <a:t>Click to edit Master text styles</a:t>
            </a:r>
          </a:p>
        </p:txBody>
      </p:sp>
      <p:sp>
        <p:nvSpPr>
          <p:cNvPr id="53" name="Text Placeholder 6">
            <a:extLst>
              <a:ext uri="{FF2B5EF4-FFF2-40B4-BE49-F238E27FC236}">
                <a16:creationId xmlns:a16="http://schemas.microsoft.com/office/drawing/2014/main" id="{4F4F670E-2CDD-45E4-8526-2BC45C16613D}"/>
              </a:ext>
            </a:extLst>
          </p:cNvPr>
          <p:cNvSpPr>
            <a:spLocks noGrp="1"/>
          </p:cNvSpPr>
          <p:nvPr>
            <p:ph type="body" sz="quarter" idx="55"/>
          </p:nvPr>
        </p:nvSpPr>
        <p:spPr>
          <a:xfrm>
            <a:off x="1411905" y="3457519"/>
            <a:ext cx="2003902" cy="504754"/>
          </a:xfrm>
        </p:spPr>
        <p:txBody>
          <a:bodyPr wrap="square" anchor="t">
            <a:spAutoFit/>
          </a:bodyPr>
          <a:lstStyle>
            <a:lvl1pPr marL="0" indent="0">
              <a:buNone/>
              <a:defRPr sz="1400" b="1"/>
            </a:lvl1pPr>
          </a:lstStyle>
          <a:p>
            <a:pPr lvl="0"/>
            <a:r>
              <a:rPr lang="en-US"/>
              <a:t>Click to edit Master text styles</a:t>
            </a:r>
          </a:p>
        </p:txBody>
      </p:sp>
      <p:sp>
        <p:nvSpPr>
          <p:cNvPr id="55" name="Text Placeholder 6">
            <a:extLst>
              <a:ext uri="{FF2B5EF4-FFF2-40B4-BE49-F238E27FC236}">
                <a16:creationId xmlns:a16="http://schemas.microsoft.com/office/drawing/2014/main" id="{3F3CD5E3-6FB3-44E5-82FD-A2E2F7618159}"/>
              </a:ext>
            </a:extLst>
          </p:cNvPr>
          <p:cNvSpPr>
            <a:spLocks noGrp="1"/>
          </p:cNvSpPr>
          <p:nvPr>
            <p:ph type="body" sz="quarter" idx="56"/>
          </p:nvPr>
        </p:nvSpPr>
        <p:spPr>
          <a:xfrm>
            <a:off x="1411905" y="4865244"/>
            <a:ext cx="2003902" cy="504754"/>
          </a:xfrm>
        </p:spPr>
        <p:txBody>
          <a:bodyPr wrap="square" anchor="t">
            <a:spAutoFit/>
          </a:bodyPr>
          <a:lstStyle>
            <a:lvl1pPr marL="0" indent="0">
              <a:buNone/>
              <a:defRPr sz="1400" b="1"/>
            </a:lvl1pPr>
          </a:lstStyle>
          <a:p>
            <a:pPr lvl="0"/>
            <a:r>
              <a:rPr lang="en-US"/>
              <a:t>Click to edit Master text styles</a:t>
            </a:r>
          </a:p>
        </p:txBody>
      </p:sp>
      <p:sp>
        <p:nvSpPr>
          <p:cNvPr id="33" name="Text Placeholder 4">
            <a:extLst>
              <a:ext uri="{FF2B5EF4-FFF2-40B4-BE49-F238E27FC236}">
                <a16:creationId xmlns:a16="http://schemas.microsoft.com/office/drawing/2014/main" id="{52FB92C0-F45C-491F-A6E8-41BC804B7E2E}"/>
              </a:ext>
            </a:extLst>
          </p:cNvPr>
          <p:cNvSpPr>
            <a:spLocks noGrp="1"/>
          </p:cNvSpPr>
          <p:nvPr>
            <p:ph type="body" sz="quarter" idx="57"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Tree>
    <p:extLst>
      <p:ext uri="{BB962C8B-B14F-4D97-AF65-F5344CB8AC3E}">
        <p14:creationId xmlns:p14="http://schemas.microsoft.com/office/powerpoint/2010/main" val="2577826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22E611DC-AE2B-418C-8720-FDAC755B305D}"/>
              </a:ext>
            </a:extLst>
          </p:cNvPr>
          <p:cNvSpPr>
            <a:spLocks noGrp="1"/>
          </p:cNvSpPr>
          <p:nvPr>
            <p:ph type="body" sz="quarter" idx="44" hasCustomPrompt="1"/>
          </p:nvPr>
        </p:nvSpPr>
        <p:spPr>
          <a:xfrm>
            <a:off x="1970752" y="1343741"/>
            <a:ext cx="5503935" cy="381643"/>
          </a:xfrm>
        </p:spPr>
        <p:txBody>
          <a:bodyPr anchor="ctr" anchorCtr="0">
            <a:noAutofit/>
          </a:bodyPr>
          <a:lstStyle>
            <a:lvl1pPr marL="0" indent="0" algn="l">
              <a:spcBef>
                <a:spcPts val="0"/>
              </a:spcBef>
              <a:buNone/>
              <a:defRPr sz="2000" b="0">
                <a:solidFill>
                  <a:schemeClr val="tx1"/>
                </a:solidFill>
              </a:defRPr>
            </a:lvl1pPr>
          </a:lstStyle>
          <a:p>
            <a:pPr lvl="0"/>
            <a:r>
              <a:rPr lang="en-US" dirty="0"/>
              <a:t>Section 1</a:t>
            </a:r>
          </a:p>
        </p:txBody>
      </p:sp>
      <p:pic>
        <p:nvPicPr>
          <p:cNvPr id="5" name="Picture 4" descr="footer.png">
            <a:extLst>
              <a:ext uri="{FF2B5EF4-FFF2-40B4-BE49-F238E27FC236}">
                <a16:creationId xmlns:a16="http://schemas.microsoft.com/office/drawing/2014/main" id="{3A1270ED-5164-48B3-81FB-ABBCB1607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AgendaLine">
            <a:extLst>
              <a:ext uri="{FF2B5EF4-FFF2-40B4-BE49-F238E27FC236}">
                <a16:creationId xmlns:a16="http://schemas.microsoft.com/office/drawing/2014/main" id="{0BC207FE-2AC6-46C0-97B4-FB52819E6289}"/>
              </a:ext>
            </a:extLst>
          </p:cNvPr>
          <p:cNvCxnSpPr/>
          <p:nvPr userDrawn="1"/>
        </p:nvCxnSpPr>
        <p:spPr bwMode="gray">
          <a:xfrm>
            <a:off x="1616981" y="876300"/>
            <a:ext cx="0" cy="5689600"/>
          </a:xfrm>
          <a:prstGeom prst="line">
            <a:avLst/>
          </a:prstGeom>
          <a:ln w="19050" cap="flat" cmpd="sng">
            <a:solidFill>
              <a:srgbClr val="947C6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 name="AgendaTitle">
            <a:extLst>
              <a:ext uri="{FF2B5EF4-FFF2-40B4-BE49-F238E27FC236}">
                <a16:creationId xmlns:a16="http://schemas.microsoft.com/office/drawing/2014/main" id="{C3EA60BE-F710-4162-BFEB-2AE7A8AAB3E9}"/>
              </a:ext>
            </a:extLst>
          </p:cNvPr>
          <p:cNvSpPr txBox="1"/>
          <p:nvPr userDrawn="1"/>
        </p:nvSpPr>
        <p:spPr bwMode="gray">
          <a:xfrm>
            <a:off x="330200" y="952500"/>
            <a:ext cx="987169" cy="235611"/>
          </a:xfrm>
          <a:prstGeom prst="rect">
            <a:avLst/>
          </a:prstGeom>
          <a:noFill/>
        </p:spPr>
        <p:txBody>
          <a:bodyPr vert="horz" wrap="none" lIns="18136" tIns="25226" rIns="72073" bIns="25226" rtlCol="0">
            <a:spAutoFit/>
          </a:bodyPr>
          <a:lstStyle/>
          <a:p>
            <a:pPr marL="0" indent="0">
              <a:buNone/>
            </a:pPr>
            <a:r>
              <a:rPr lang="en-GB" sz="1200" b="1" cap="all" spc="300" dirty="0"/>
              <a:t>Agenda</a:t>
            </a:r>
          </a:p>
        </p:txBody>
      </p:sp>
      <p:sp>
        <p:nvSpPr>
          <p:cNvPr id="19" name="Text Placeholder 5">
            <a:extLst>
              <a:ext uri="{FF2B5EF4-FFF2-40B4-BE49-F238E27FC236}">
                <a16:creationId xmlns:a16="http://schemas.microsoft.com/office/drawing/2014/main" id="{BA923961-7C58-4109-9EAC-D93BC3AB7305}"/>
              </a:ext>
            </a:extLst>
          </p:cNvPr>
          <p:cNvSpPr>
            <a:spLocks noGrp="1"/>
          </p:cNvSpPr>
          <p:nvPr>
            <p:ph type="body" sz="quarter" idx="29" hasCustomPrompt="1"/>
          </p:nvPr>
        </p:nvSpPr>
        <p:spPr>
          <a:xfrm>
            <a:off x="1970752" y="1732347"/>
            <a:ext cx="4754880" cy="0"/>
          </a:xfrm>
          <a:solidFill>
            <a:schemeClr val="bg1"/>
          </a:solidFill>
          <a:ln>
            <a:solidFill>
              <a:srgbClr val="D6D6D6"/>
            </a:solidFill>
          </a:ln>
        </p:spPr>
        <p:txBody>
          <a:bodyPr/>
          <a:lstStyle>
            <a:lvl1pPr marL="0" indent="0">
              <a:buNone/>
              <a:defRPr/>
            </a:lvl1pPr>
          </a:lstStyle>
          <a:p>
            <a:pPr lvl="0"/>
            <a:r>
              <a:rPr lang="en-US" dirty="0"/>
              <a:t> </a:t>
            </a:r>
          </a:p>
        </p:txBody>
      </p:sp>
      <p:sp>
        <p:nvSpPr>
          <p:cNvPr id="20" name="Text Placeholder 5">
            <a:extLst>
              <a:ext uri="{FF2B5EF4-FFF2-40B4-BE49-F238E27FC236}">
                <a16:creationId xmlns:a16="http://schemas.microsoft.com/office/drawing/2014/main" id="{45D435B3-686C-4CF6-9C91-267FCFB763A3}"/>
              </a:ext>
            </a:extLst>
          </p:cNvPr>
          <p:cNvSpPr>
            <a:spLocks noGrp="1"/>
          </p:cNvSpPr>
          <p:nvPr>
            <p:ph type="body" sz="quarter" idx="45" hasCustomPrompt="1"/>
          </p:nvPr>
        </p:nvSpPr>
        <p:spPr>
          <a:xfrm>
            <a:off x="1970752" y="2182684"/>
            <a:ext cx="4754880" cy="0"/>
          </a:xfrm>
          <a:solidFill>
            <a:schemeClr val="bg1"/>
          </a:solidFill>
          <a:ln>
            <a:solidFill>
              <a:srgbClr val="D6D6D6"/>
            </a:solidFill>
          </a:ln>
        </p:spPr>
        <p:txBody>
          <a:bodyPr/>
          <a:lstStyle>
            <a:lvl1pPr marL="0" indent="0">
              <a:buNone/>
              <a:defRPr/>
            </a:lvl1pPr>
          </a:lstStyle>
          <a:p>
            <a:pPr lvl="0"/>
            <a:r>
              <a:rPr lang="en-US" dirty="0"/>
              <a:t> </a:t>
            </a:r>
          </a:p>
        </p:txBody>
      </p:sp>
      <p:sp>
        <p:nvSpPr>
          <p:cNvPr id="21" name="Text Placeholder 5">
            <a:extLst>
              <a:ext uri="{FF2B5EF4-FFF2-40B4-BE49-F238E27FC236}">
                <a16:creationId xmlns:a16="http://schemas.microsoft.com/office/drawing/2014/main" id="{655AEC22-FC48-4961-A8FB-485E41301903}"/>
              </a:ext>
            </a:extLst>
          </p:cNvPr>
          <p:cNvSpPr>
            <a:spLocks noGrp="1"/>
          </p:cNvSpPr>
          <p:nvPr>
            <p:ph type="body" sz="quarter" idx="46" hasCustomPrompt="1"/>
          </p:nvPr>
        </p:nvSpPr>
        <p:spPr>
          <a:xfrm>
            <a:off x="1970752" y="2633021"/>
            <a:ext cx="4754880" cy="0"/>
          </a:xfrm>
          <a:solidFill>
            <a:schemeClr val="bg1"/>
          </a:solidFill>
          <a:ln>
            <a:solidFill>
              <a:srgbClr val="D6D6D6"/>
            </a:solidFill>
          </a:ln>
        </p:spPr>
        <p:txBody>
          <a:bodyPr/>
          <a:lstStyle>
            <a:lvl1pPr marL="0" indent="0">
              <a:buNone/>
              <a:defRPr/>
            </a:lvl1pPr>
          </a:lstStyle>
          <a:p>
            <a:pPr lvl="0"/>
            <a:r>
              <a:rPr lang="en-US" dirty="0"/>
              <a:t> </a:t>
            </a:r>
          </a:p>
        </p:txBody>
      </p:sp>
      <p:sp>
        <p:nvSpPr>
          <p:cNvPr id="22" name="Text Placeholder 5">
            <a:extLst>
              <a:ext uri="{FF2B5EF4-FFF2-40B4-BE49-F238E27FC236}">
                <a16:creationId xmlns:a16="http://schemas.microsoft.com/office/drawing/2014/main" id="{86088EB4-3ACE-40E1-B668-0550F5B2A12A}"/>
              </a:ext>
            </a:extLst>
          </p:cNvPr>
          <p:cNvSpPr>
            <a:spLocks noGrp="1"/>
          </p:cNvSpPr>
          <p:nvPr>
            <p:ph type="body" sz="quarter" idx="47" hasCustomPrompt="1"/>
          </p:nvPr>
        </p:nvSpPr>
        <p:spPr>
          <a:xfrm>
            <a:off x="1970752" y="3083358"/>
            <a:ext cx="4754880" cy="0"/>
          </a:xfrm>
          <a:solidFill>
            <a:schemeClr val="bg1"/>
          </a:solidFill>
          <a:ln>
            <a:solidFill>
              <a:srgbClr val="D6D6D6"/>
            </a:solidFill>
          </a:ln>
        </p:spPr>
        <p:txBody>
          <a:bodyPr/>
          <a:lstStyle>
            <a:lvl1pPr marL="0" indent="0">
              <a:buNone/>
              <a:defRPr/>
            </a:lvl1pPr>
          </a:lstStyle>
          <a:p>
            <a:pPr lvl="0"/>
            <a:r>
              <a:rPr lang="en-US" dirty="0"/>
              <a:t> </a:t>
            </a:r>
          </a:p>
        </p:txBody>
      </p:sp>
      <p:sp>
        <p:nvSpPr>
          <p:cNvPr id="24" name="Text Placeholder 5">
            <a:extLst>
              <a:ext uri="{FF2B5EF4-FFF2-40B4-BE49-F238E27FC236}">
                <a16:creationId xmlns:a16="http://schemas.microsoft.com/office/drawing/2014/main" id="{7EC37D34-CCF6-4A72-99FB-8E8710F0F7B4}"/>
              </a:ext>
            </a:extLst>
          </p:cNvPr>
          <p:cNvSpPr>
            <a:spLocks noGrp="1"/>
          </p:cNvSpPr>
          <p:nvPr>
            <p:ph type="body" sz="quarter" idx="49" hasCustomPrompt="1"/>
          </p:nvPr>
        </p:nvSpPr>
        <p:spPr>
          <a:xfrm>
            <a:off x="1970752" y="1795818"/>
            <a:ext cx="5503935" cy="381643"/>
          </a:xfrm>
        </p:spPr>
        <p:txBody>
          <a:bodyPr anchor="ctr" anchorCtr="0">
            <a:noAutofit/>
          </a:bodyPr>
          <a:lstStyle>
            <a:lvl1pPr marL="0" indent="0" algn="l">
              <a:spcBef>
                <a:spcPts val="0"/>
              </a:spcBef>
              <a:buNone/>
              <a:defRPr sz="2000" b="1">
                <a:solidFill>
                  <a:srgbClr val="947C5C"/>
                </a:solidFill>
              </a:defRPr>
            </a:lvl1pPr>
          </a:lstStyle>
          <a:p>
            <a:pPr lvl="0"/>
            <a:r>
              <a:rPr lang="en-US" dirty="0"/>
              <a:t>	Tab for sub-section 1</a:t>
            </a:r>
          </a:p>
        </p:txBody>
      </p:sp>
      <p:sp>
        <p:nvSpPr>
          <p:cNvPr id="25" name="Text Placeholder 5">
            <a:extLst>
              <a:ext uri="{FF2B5EF4-FFF2-40B4-BE49-F238E27FC236}">
                <a16:creationId xmlns:a16="http://schemas.microsoft.com/office/drawing/2014/main" id="{FC7C3D5C-912E-4FB3-877C-65225C3EDEFF}"/>
              </a:ext>
            </a:extLst>
          </p:cNvPr>
          <p:cNvSpPr>
            <a:spLocks noGrp="1"/>
          </p:cNvSpPr>
          <p:nvPr>
            <p:ph type="body" sz="quarter" idx="50" hasCustomPrompt="1"/>
          </p:nvPr>
        </p:nvSpPr>
        <p:spPr>
          <a:xfrm>
            <a:off x="1970752" y="2247895"/>
            <a:ext cx="5503935" cy="381643"/>
          </a:xfrm>
        </p:spPr>
        <p:txBody>
          <a:bodyPr anchor="ctr" anchorCtr="0">
            <a:noAutofit/>
          </a:bodyPr>
          <a:lstStyle>
            <a:lvl1pPr marL="0" indent="0" algn="l">
              <a:spcBef>
                <a:spcPts val="0"/>
              </a:spcBef>
              <a:buNone/>
              <a:defRPr sz="2000" b="0">
                <a:solidFill>
                  <a:schemeClr val="tx1"/>
                </a:solidFill>
              </a:defRPr>
            </a:lvl1pPr>
          </a:lstStyle>
          <a:p>
            <a:pPr lvl="0"/>
            <a:r>
              <a:rPr lang="en-US" dirty="0"/>
              <a:t>Section 2</a:t>
            </a:r>
          </a:p>
        </p:txBody>
      </p:sp>
      <p:sp>
        <p:nvSpPr>
          <p:cNvPr id="26" name="Text Placeholder 5">
            <a:extLst>
              <a:ext uri="{FF2B5EF4-FFF2-40B4-BE49-F238E27FC236}">
                <a16:creationId xmlns:a16="http://schemas.microsoft.com/office/drawing/2014/main" id="{1C0AD217-9031-418D-931F-C5A802718145}"/>
              </a:ext>
            </a:extLst>
          </p:cNvPr>
          <p:cNvSpPr>
            <a:spLocks noGrp="1"/>
          </p:cNvSpPr>
          <p:nvPr>
            <p:ph type="body" sz="quarter" idx="51" hasCustomPrompt="1"/>
          </p:nvPr>
        </p:nvSpPr>
        <p:spPr>
          <a:xfrm>
            <a:off x="1970752" y="2699972"/>
            <a:ext cx="5503935" cy="381643"/>
          </a:xfrm>
        </p:spPr>
        <p:txBody>
          <a:bodyPr anchor="ctr" anchorCtr="0">
            <a:noAutofit/>
          </a:bodyPr>
          <a:lstStyle>
            <a:lvl1pPr marL="0" indent="0" algn="l">
              <a:spcBef>
                <a:spcPts val="0"/>
              </a:spcBef>
              <a:buNone/>
              <a:defRPr sz="2000" b="0">
                <a:solidFill>
                  <a:schemeClr val="tx1"/>
                </a:solidFill>
              </a:defRPr>
            </a:lvl1pPr>
          </a:lstStyle>
          <a:p>
            <a:pPr lvl="0"/>
            <a:r>
              <a:rPr lang="en-US" dirty="0"/>
              <a:t>Section 3</a:t>
            </a:r>
          </a:p>
        </p:txBody>
      </p:sp>
      <p:sp>
        <p:nvSpPr>
          <p:cNvPr id="27" name="Text Placeholder 5">
            <a:extLst>
              <a:ext uri="{FF2B5EF4-FFF2-40B4-BE49-F238E27FC236}">
                <a16:creationId xmlns:a16="http://schemas.microsoft.com/office/drawing/2014/main" id="{E4AF2112-0CF8-4251-8918-1D7B461945D3}"/>
              </a:ext>
            </a:extLst>
          </p:cNvPr>
          <p:cNvSpPr>
            <a:spLocks noGrp="1"/>
          </p:cNvSpPr>
          <p:nvPr>
            <p:ph type="body" sz="quarter" idx="52" hasCustomPrompt="1"/>
          </p:nvPr>
        </p:nvSpPr>
        <p:spPr>
          <a:xfrm>
            <a:off x="1970752" y="3152051"/>
            <a:ext cx="5503935" cy="381643"/>
          </a:xfrm>
        </p:spPr>
        <p:txBody>
          <a:bodyPr anchor="ctr" anchorCtr="0">
            <a:noAutofit/>
          </a:bodyPr>
          <a:lstStyle>
            <a:lvl1pPr marL="0" indent="0" algn="l">
              <a:spcBef>
                <a:spcPts val="0"/>
              </a:spcBef>
              <a:buNone/>
              <a:defRPr sz="2000" b="0">
                <a:solidFill>
                  <a:schemeClr val="tx1"/>
                </a:solidFill>
              </a:defRPr>
            </a:lvl1pPr>
          </a:lstStyle>
          <a:p>
            <a:pPr lvl="0"/>
            <a:r>
              <a:rPr lang="en-US" dirty="0"/>
              <a:t>Section 4</a:t>
            </a:r>
          </a:p>
        </p:txBody>
      </p:sp>
      <p:sp>
        <p:nvSpPr>
          <p:cNvPr id="16" name="Rectangle 15">
            <a:extLst>
              <a:ext uri="{FF2B5EF4-FFF2-40B4-BE49-F238E27FC236}">
                <a16:creationId xmlns:a16="http://schemas.microsoft.com/office/drawing/2014/main" id="{FC728190-8E12-4326-82A1-99AF1751F684}"/>
              </a:ext>
            </a:extLst>
          </p:cNvPr>
          <p:cNvSpPr/>
          <p:nvPr userDrawn="1"/>
        </p:nvSpPr>
        <p:spPr>
          <a:xfrm>
            <a:off x="10880196" y="947855"/>
            <a:ext cx="1145549" cy="4309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84D76F-86E7-4666-ADEB-655DAA084078}"/>
              </a:ext>
            </a:extLst>
          </p:cNvPr>
          <p:cNvSpPr>
            <a:spLocks noGrp="1"/>
          </p:cNvSpPr>
          <p:nvPr>
            <p:ph sz="quarter" idx="53" hasCustomPrompt="1"/>
          </p:nvPr>
        </p:nvSpPr>
        <p:spPr>
          <a:xfrm>
            <a:off x="1620157" y="1814258"/>
            <a:ext cx="123824" cy="329184"/>
          </a:xfrm>
          <a:solidFill>
            <a:schemeClr val="accent3"/>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07411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_Times">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22E611DC-AE2B-418C-8720-FDAC755B305D}"/>
              </a:ext>
            </a:extLst>
          </p:cNvPr>
          <p:cNvSpPr>
            <a:spLocks noGrp="1"/>
          </p:cNvSpPr>
          <p:nvPr>
            <p:ph type="body" sz="quarter" idx="44" hasCustomPrompt="1"/>
          </p:nvPr>
        </p:nvSpPr>
        <p:spPr>
          <a:xfrm>
            <a:off x="1970752" y="1352977"/>
            <a:ext cx="5503935" cy="381643"/>
          </a:xfrm>
        </p:spPr>
        <p:txBody>
          <a:bodyPr anchor="ctr" anchorCtr="0">
            <a:noAutofit/>
          </a:bodyPr>
          <a:lstStyle>
            <a:lvl1pPr marL="0" indent="0" algn="l">
              <a:spcBef>
                <a:spcPts val="1200"/>
              </a:spcBef>
              <a:buNone/>
              <a:defRPr sz="2000" b="1">
                <a:solidFill>
                  <a:srgbClr val="947C5C"/>
                </a:solidFill>
              </a:defRPr>
            </a:lvl1pPr>
          </a:lstStyle>
          <a:p>
            <a:pPr lvl="0"/>
            <a:r>
              <a:rPr lang="en-US" dirty="0"/>
              <a:t>Section 1 – Tab 5 times before “X minutes”</a:t>
            </a:r>
          </a:p>
        </p:txBody>
      </p:sp>
      <p:pic>
        <p:nvPicPr>
          <p:cNvPr id="5" name="Picture 4" descr="footer.png">
            <a:extLst>
              <a:ext uri="{FF2B5EF4-FFF2-40B4-BE49-F238E27FC236}">
                <a16:creationId xmlns:a16="http://schemas.microsoft.com/office/drawing/2014/main" id="{3A1270ED-5164-48B3-81FB-ABBCB1607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AgendaLine">
            <a:extLst>
              <a:ext uri="{FF2B5EF4-FFF2-40B4-BE49-F238E27FC236}">
                <a16:creationId xmlns:a16="http://schemas.microsoft.com/office/drawing/2014/main" id="{0BC207FE-2AC6-46C0-97B4-FB52819E6289}"/>
              </a:ext>
            </a:extLst>
          </p:cNvPr>
          <p:cNvCxnSpPr/>
          <p:nvPr userDrawn="1"/>
        </p:nvCxnSpPr>
        <p:spPr bwMode="gray">
          <a:xfrm>
            <a:off x="1616981" y="876300"/>
            <a:ext cx="0" cy="5689600"/>
          </a:xfrm>
          <a:prstGeom prst="line">
            <a:avLst/>
          </a:prstGeom>
          <a:ln w="19050" cap="flat" cmpd="sng">
            <a:solidFill>
              <a:srgbClr val="947C6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 name="AgendaTitle">
            <a:extLst>
              <a:ext uri="{FF2B5EF4-FFF2-40B4-BE49-F238E27FC236}">
                <a16:creationId xmlns:a16="http://schemas.microsoft.com/office/drawing/2014/main" id="{C3EA60BE-F710-4162-BFEB-2AE7A8AAB3E9}"/>
              </a:ext>
            </a:extLst>
          </p:cNvPr>
          <p:cNvSpPr txBox="1"/>
          <p:nvPr userDrawn="1"/>
        </p:nvSpPr>
        <p:spPr bwMode="gray">
          <a:xfrm>
            <a:off x="330200" y="952500"/>
            <a:ext cx="987169" cy="235611"/>
          </a:xfrm>
          <a:prstGeom prst="rect">
            <a:avLst/>
          </a:prstGeom>
          <a:noFill/>
        </p:spPr>
        <p:txBody>
          <a:bodyPr vert="horz" wrap="none" lIns="18136" tIns="25226" rIns="72073" bIns="25226" rtlCol="0">
            <a:spAutoFit/>
          </a:bodyPr>
          <a:lstStyle/>
          <a:p>
            <a:pPr marL="0" indent="0">
              <a:buNone/>
            </a:pPr>
            <a:r>
              <a:rPr lang="en-GB" sz="1200" b="1" cap="all" spc="300" dirty="0"/>
              <a:t>Agenda</a:t>
            </a:r>
          </a:p>
        </p:txBody>
      </p:sp>
      <p:sp>
        <p:nvSpPr>
          <p:cNvPr id="19" name="Text Placeholder 5">
            <a:extLst>
              <a:ext uri="{FF2B5EF4-FFF2-40B4-BE49-F238E27FC236}">
                <a16:creationId xmlns:a16="http://schemas.microsoft.com/office/drawing/2014/main" id="{BA923961-7C58-4109-9EAC-D93BC3AB7305}"/>
              </a:ext>
            </a:extLst>
          </p:cNvPr>
          <p:cNvSpPr>
            <a:spLocks noGrp="1"/>
          </p:cNvSpPr>
          <p:nvPr>
            <p:ph type="body" sz="quarter" idx="29" hasCustomPrompt="1"/>
          </p:nvPr>
        </p:nvSpPr>
        <p:spPr>
          <a:xfrm>
            <a:off x="1970752" y="1732347"/>
            <a:ext cx="4754880" cy="0"/>
          </a:xfrm>
          <a:solidFill>
            <a:schemeClr val="bg1"/>
          </a:solidFill>
          <a:ln>
            <a:solidFill>
              <a:srgbClr val="D6D6D6"/>
            </a:solidFill>
          </a:ln>
        </p:spPr>
        <p:txBody>
          <a:bodyPr/>
          <a:lstStyle>
            <a:lvl1pPr marL="0" indent="0">
              <a:buNone/>
              <a:defRPr/>
            </a:lvl1pPr>
          </a:lstStyle>
          <a:p>
            <a:pPr lvl="0"/>
            <a:r>
              <a:rPr lang="en-US" dirty="0"/>
              <a:t> </a:t>
            </a:r>
          </a:p>
        </p:txBody>
      </p:sp>
      <p:sp>
        <p:nvSpPr>
          <p:cNvPr id="20" name="Text Placeholder 5">
            <a:extLst>
              <a:ext uri="{FF2B5EF4-FFF2-40B4-BE49-F238E27FC236}">
                <a16:creationId xmlns:a16="http://schemas.microsoft.com/office/drawing/2014/main" id="{45D435B3-686C-4CF6-9C91-267FCFB763A3}"/>
              </a:ext>
            </a:extLst>
          </p:cNvPr>
          <p:cNvSpPr>
            <a:spLocks noGrp="1"/>
          </p:cNvSpPr>
          <p:nvPr>
            <p:ph type="body" sz="quarter" idx="45" hasCustomPrompt="1"/>
          </p:nvPr>
        </p:nvSpPr>
        <p:spPr>
          <a:xfrm>
            <a:off x="1970752" y="2182684"/>
            <a:ext cx="4754880" cy="0"/>
          </a:xfrm>
          <a:solidFill>
            <a:schemeClr val="bg1"/>
          </a:solidFill>
          <a:ln>
            <a:solidFill>
              <a:srgbClr val="D6D6D6"/>
            </a:solidFill>
          </a:ln>
        </p:spPr>
        <p:txBody>
          <a:bodyPr/>
          <a:lstStyle>
            <a:lvl1pPr marL="0" indent="0">
              <a:buNone/>
              <a:defRPr/>
            </a:lvl1pPr>
          </a:lstStyle>
          <a:p>
            <a:pPr lvl="0"/>
            <a:r>
              <a:rPr lang="en-US" dirty="0"/>
              <a:t> </a:t>
            </a:r>
          </a:p>
        </p:txBody>
      </p:sp>
      <p:sp>
        <p:nvSpPr>
          <p:cNvPr id="21" name="Text Placeholder 5">
            <a:extLst>
              <a:ext uri="{FF2B5EF4-FFF2-40B4-BE49-F238E27FC236}">
                <a16:creationId xmlns:a16="http://schemas.microsoft.com/office/drawing/2014/main" id="{655AEC22-FC48-4961-A8FB-485E41301903}"/>
              </a:ext>
            </a:extLst>
          </p:cNvPr>
          <p:cNvSpPr>
            <a:spLocks noGrp="1"/>
          </p:cNvSpPr>
          <p:nvPr>
            <p:ph type="body" sz="quarter" idx="46" hasCustomPrompt="1"/>
          </p:nvPr>
        </p:nvSpPr>
        <p:spPr>
          <a:xfrm>
            <a:off x="1970752" y="2633021"/>
            <a:ext cx="4754880" cy="0"/>
          </a:xfrm>
          <a:solidFill>
            <a:schemeClr val="bg1"/>
          </a:solidFill>
          <a:ln>
            <a:solidFill>
              <a:srgbClr val="D6D6D6"/>
            </a:solidFill>
          </a:ln>
        </p:spPr>
        <p:txBody>
          <a:bodyPr/>
          <a:lstStyle>
            <a:lvl1pPr marL="0" indent="0">
              <a:buNone/>
              <a:defRPr/>
            </a:lvl1pPr>
          </a:lstStyle>
          <a:p>
            <a:pPr lvl="0"/>
            <a:r>
              <a:rPr lang="en-US" dirty="0"/>
              <a:t> </a:t>
            </a:r>
          </a:p>
        </p:txBody>
      </p:sp>
      <p:sp>
        <p:nvSpPr>
          <p:cNvPr id="22" name="Text Placeholder 5">
            <a:extLst>
              <a:ext uri="{FF2B5EF4-FFF2-40B4-BE49-F238E27FC236}">
                <a16:creationId xmlns:a16="http://schemas.microsoft.com/office/drawing/2014/main" id="{86088EB4-3ACE-40E1-B668-0550F5B2A12A}"/>
              </a:ext>
            </a:extLst>
          </p:cNvPr>
          <p:cNvSpPr>
            <a:spLocks noGrp="1"/>
          </p:cNvSpPr>
          <p:nvPr>
            <p:ph type="body" sz="quarter" idx="47" hasCustomPrompt="1"/>
          </p:nvPr>
        </p:nvSpPr>
        <p:spPr>
          <a:xfrm>
            <a:off x="1970752" y="3083358"/>
            <a:ext cx="4754880" cy="0"/>
          </a:xfrm>
          <a:solidFill>
            <a:schemeClr val="bg1"/>
          </a:solidFill>
          <a:ln>
            <a:solidFill>
              <a:srgbClr val="D6D6D6"/>
            </a:solidFill>
          </a:ln>
        </p:spPr>
        <p:txBody>
          <a:bodyPr/>
          <a:lstStyle>
            <a:lvl1pPr marL="0" indent="0">
              <a:buNone/>
              <a:defRPr/>
            </a:lvl1pPr>
          </a:lstStyle>
          <a:p>
            <a:pPr lvl="0"/>
            <a:r>
              <a:rPr lang="en-US" dirty="0"/>
              <a:t> </a:t>
            </a:r>
          </a:p>
        </p:txBody>
      </p:sp>
      <p:sp>
        <p:nvSpPr>
          <p:cNvPr id="15" name="Text Placeholder 5">
            <a:extLst>
              <a:ext uri="{FF2B5EF4-FFF2-40B4-BE49-F238E27FC236}">
                <a16:creationId xmlns:a16="http://schemas.microsoft.com/office/drawing/2014/main" id="{AFEF6634-386D-4213-8D39-9F5672834013}"/>
              </a:ext>
            </a:extLst>
          </p:cNvPr>
          <p:cNvSpPr>
            <a:spLocks noGrp="1"/>
          </p:cNvSpPr>
          <p:nvPr>
            <p:ph type="body" sz="quarter" idx="49" hasCustomPrompt="1"/>
          </p:nvPr>
        </p:nvSpPr>
        <p:spPr>
          <a:xfrm>
            <a:off x="1970752" y="1802746"/>
            <a:ext cx="5503935" cy="381643"/>
          </a:xfrm>
        </p:spPr>
        <p:txBody>
          <a:bodyPr anchor="ctr" anchorCtr="0">
            <a:noAutofit/>
          </a:bodyPr>
          <a:lstStyle>
            <a:lvl1pPr marL="0" indent="0" algn="l">
              <a:spcBef>
                <a:spcPts val="1200"/>
              </a:spcBef>
              <a:buNone/>
              <a:defRPr sz="2000" b="0" i="0">
                <a:solidFill>
                  <a:schemeClr val="tx1"/>
                </a:solidFill>
              </a:defRPr>
            </a:lvl1pPr>
          </a:lstStyle>
          <a:p>
            <a:pPr lvl="0"/>
            <a:r>
              <a:rPr lang="en-US" dirty="0"/>
              <a:t>Section 2					X minutes</a:t>
            </a:r>
          </a:p>
        </p:txBody>
      </p:sp>
      <p:sp>
        <p:nvSpPr>
          <p:cNvPr id="16" name="Text Placeholder 5">
            <a:extLst>
              <a:ext uri="{FF2B5EF4-FFF2-40B4-BE49-F238E27FC236}">
                <a16:creationId xmlns:a16="http://schemas.microsoft.com/office/drawing/2014/main" id="{071441A4-D39B-4412-ABD7-8942B875FE06}"/>
              </a:ext>
            </a:extLst>
          </p:cNvPr>
          <p:cNvSpPr>
            <a:spLocks noGrp="1"/>
          </p:cNvSpPr>
          <p:nvPr>
            <p:ph type="body" sz="quarter" idx="50" hasCustomPrompt="1"/>
          </p:nvPr>
        </p:nvSpPr>
        <p:spPr>
          <a:xfrm>
            <a:off x="1970752" y="2252515"/>
            <a:ext cx="5503935" cy="381643"/>
          </a:xfrm>
        </p:spPr>
        <p:txBody>
          <a:bodyPr anchor="ctr" anchorCtr="0">
            <a:noAutofit/>
          </a:bodyPr>
          <a:lstStyle>
            <a:lvl1pPr marL="0" indent="0" algn="l">
              <a:spcBef>
                <a:spcPts val="1200"/>
              </a:spcBef>
              <a:buNone/>
              <a:defRPr sz="2000" b="0" i="0">
                <a:solidFill>
                  <a:schemeClr val="tx1"/>
                </a:solidFill>
              </a:defRPr>
            </a:lvl1pPr>
          </a:lstStyle>
          <a:p>
            <a:pPr lvl="0"/>
            <a:r>
              <a:rPr lang="en-US" dirty="0"/>
              <a:t>Section 3					X minutes</a:t>
            </a:r>
          </a:p>
        </p:txBody>
      </p:sp>
      <p:sp>
        <p:nvSpPr>
          <p:cNvPr id="25" name="Text Placeholder 5">
            <a:extLst>
              <a:ext uri="{FF2B5EF4-FFF2-40B4-BE49-F238E27FC236}">
                <a16:creationId xmlns:a16="http://schemas.microsoft.com/office/drawing/2014/main" id="{58991A02-E4E9-47B6-9A94-B30D4565086A}"/>
              </a:ext>
            </a:extLst>
          </p:cNvPr>
          <p:cNvSpPr>
            <a:spLocks noGrp="1"/>
          </p:cNvSpPr>
          <p:nvPr>
            <p:ph type="body" sz="quarter" idx="51" hasCustomPrompt="1"/>
          </p:nvPr>
        </p:nvSpPr>
        <p:spPr>
          <a:xfrm>
            <a:off x="1970752" y="2702284"/>
            <a:ext cx="5503935" cy="381643"/>
          </a:xfrm>
        </p:spPr>
        <p:txBody>
          <a:bodyPr anchor="ctr" anchorCtr="0">
            <a:noAutofit/>
          </a:bodyPr>
          <a:lstStyle>
            <a:lvl1pPr marL="0" indent="0" algn="l">
              <a:spcBef>
                <a:spcPts val="1200"/>
              </a:spcBef>
              <a:buNone/>
              <a:defRPr sz="2000" b="0" i="0">
                <a:solidFill>
                  <a:schemeClr val="tx1"/>
                </a:solidFill>
              </a:defRPr>
            </a:lvl1pPr>
          </a:lstStyle>
          <a:p>
            <a:pPr lvl="0"/>
            <a:r>
              <a:rPr lang="en-US" dirty="0"/>
              <a:t>Section 4					X minutes</a:t>
            </a:r>
          </a:p>
        </p:txBody>
      </p:sp>
      <p:sp>
        <p:nvSpPr>
          <p:cNvPr id="26" name="Text Placeholder 5">
            <a:extLst>
              <a:ext uri="{FF2B5EF4-FFF2-40B4-BE49-F238E27FC236}">
                <a16:creationId xmlns:a16="http://schemas.microsoft.com/office/drawing/2014/main" id="{1765F5E7-944C-4B1B-9996-902318D79D2A}"/>
              </a:ext>
            </a:extLst>
          </p:cNvPr>
          <p:cNvSpPr>
            <a:spLocks noGrp="1"/>
          </p:cNvSpPr>
          <p:nvPr>
            <p:ph type="body" sz="quarter" idx="52" hasCustomPrompt="1"/>
          </p:nvPr>
        </p:nvSpPr>
        <p:spPr>
          <a:xfrm>
            <a:off x="1970752" y="3152054"/>
            <a:ext cx="5503935" cy="381643"/>
          </a:xfrm>
        </p:spPr>
        <p:txBody>
          <a:bodyPr anchor="ctr" anchorCtr="0">
            <a:noAutofit/>
          </a:bodyPr>
          <a:lstStyle>
            <a:lvl1pPr marL="0" indent="0" algn="l">
              <a:spcBef>
                <a:spcPts val="1200"/>
              </a:spcBef>
              <a:buNone/>
              <a:defRPr sz="2000" b="0" i="0">
                <a:solidFill>
                  <a:schemeClr val="tx1"/>
                </a:solidFill>
              </a:defRPr>
            </a:lvl1pPr>
          </a:lstStyle>
          <a:p>
            <a:pPr lvl="0"/>
            <a:r>
              <a:rPr lang="en-US" dirty="0"/>
              <a:t>Section 5					X minutes</a:t>
            </a:r>
          </a:p>
        </p:txBody>
      </p:sp>
      <p:sp>
        <p:nvSpPr>
          <p:cNvPr id="24" name="Rectangle 23">
            <a:extLst>
              <a:ext uri="{FF2B5EF4-FFF2-40B4-BE49-F238E27FC236}">
                <a16:creationId xmlns:a16="http://schemas.microsoft.com/office/drawing/2014/main" id="{CD85F7F0-B5B4-4D06-BB43-3604226603FD}"/>
              </a:ext>
            </a:extLst>
          </p:cNvPr>
          <p:cNvSpPr/>
          <p:nvPr userDrawn="1"/>
        </p:nvSpPr>
        <p:spPr>
          <a:xfrm>
            <a:off x="10880196" y="947855"/>
            <a:ext cx="1145549" cy="4309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0AC65426-D698-4379-A799-6DEED46CA665}"/>
              </a:ext>
            </a:extLst>
          </p:cNvPr>
          <p:cNvSpPr>
            <a:spLocks noGrp="1"/>
          </p:cNvSpPr>
          <p:nvPr>
            <p:ph sz="quarter" idx="53" hasCustomPrompt="1"/>
          </p:nvPr>
        </p:nvSpPr>
        <p:spPr>
          <a:xfrm>
            <a:off x="1620157" y="1361497"/>
            <a:ext cx="123824" cy="329184"/>
          </a:xfrm>
          <a:solidFill>
            <a:schemeClr val="accent3"/>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84126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ntt">
    <p:spTree>
      <p:nvGrpSpPr>
        <p:cNvPr id="1" name=""/>
        <p:cNvGrpSpPr/>
        <p:nvPr/>
      </p:nvGrpSpPr>
      <p:grpSpPr>
        <a:xfrm>
          <a:off x="0" y="0"/>
          <a:ext cx="0" cy="0"/>
          <a:chOff x="0" y="0"/>
          <a:chExt cx="0" cy="0"/>
        </a:xfrm>
      </p:grpSpPr>
      <p:sp>
        <p:nvSpPr>
          <p:cNvPr id="98" name="Text Placeholder 97">
            <a:extLst>
              <a:ext uri="{FF2B5EF4-FFF2-40B4-BE49-F238E27FC236}">
                <a16:creationId xmlns:a16="http://schemas.microsoft.com/office/drawing/2014/main" id="{EA665DAF-4733-4AFA-9915-CB3F25FC9D26}"/>
              </a:ext>
            </a:extLst>
          </p:cNvPr>
          <p:cNvSpPr>
            <a:spLocks noGrp="1"/>
          </p:cNvSpPr>
          <p:nvPr>
            <p:ph type="body" sz="quarter" idx="72" hasCustomPrompt="1"/>
          </p:nvPr>
        </p:nvSpPr>
        <p:spPr>
          <a:xfrm>
            <a:off x="1602859" y="1366742"/>
            <a:ext cx="2470755" cy="553096"/>
          </a:xfrm>
          <a:custGeom>
            <a:avLst/>
            <a:gdLst>
              <a:gd name="connsiteX0" fmla="*/ 0 w 2470755"/>
              <a:gd name="connsiteY0" fmla="*/ 0 h 553096"/>
              <a:gd name="connsiteX1" fmla="*/ 2194207 w 2470755"/>
              <a:gd name="connsiteY1" fmla="*/ 0 h 553096"/>
              <a:gd name="connsiteX2" fmla="*/ 2470755 w 2470755"/>
              <a:gd name="connsiteY2" fmla="*/ 276548 h 553096"/>
              <a:gd name="connsiteX3" fmla="*/ 2194207 w 2470755"/>
              <a:gd name="connsiteY3" fmla="*/ 553096 h 553096"/>
              <a:gd name="connsiteX4" fmla="*/ 547126 w 2470755"/>
              <a:gd name="connsiteY4" fmla="*/ 553096 h 553096"/>
              <a:gd name="connsiteX5" fmla="*/ 547126 w 2470755"/>
              <a:gd name="connsiteY5" fmla="*/ 538642 h 553096"/>
              <a:gd name="connsiteX6" fmla="*/ 562455 w 2470755"/>
              <a:gd name="connsiteY6" fmla="*/ 540097 h 553096"/>
              <a:gd name="connsiteX7" fmla="*/ 670640 w 2470755"/>
              <a:gd name="connsiteY7" fmla="*/ 542713 h 553096"/>
              <a:gd name="connsiteX8" fmla="*/ 990232 w 2470755"/>
              <a:gd name="connsiteY8" fmla="*/ 542516 h 553096"/>
              <a:gd name="connsiteX9" fmla="*/ 2170954 w 2470755"/>
              <a:gd name="connsiteY9" fmla="*/ 543694 h 553096"/>
              <a:gd name="connsiteX10" fmla="*/ 2423796 w 2470755"/>
              <a:gd name="connsiteY10" fmla="*/ 275615 h 553096"/>
              <a:gd name="connsiteX11" fmla="*/ 2188326 w 2470755"/>
              <a:gd name="connsiteY11" fmla="*/ 8625 h 553096"/>
              <a:gd name="connsiteX12" fmla="*/ 0 w 2470755"/>
              <a:gd name="connsiteY12" fmla="*/ 8625 h 55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755" h="553096">
                <a:moveTo>
                  <a:pt x="0" y="0"/>
                </a:moveTo>
                <a:lnTo>
                  <a:pt x="2194207" y="0"/>
                </a:lnTo>
                <a:lnTo>
                  <a:pt x="2470755" y="276548"/>
                </a:lnTo>
                <a:lnTo>
                  <a:pt x="2194207" y="553096"/>
                </a:lnTo>
                <a:lnTo>
                  <a:pt x="547126" y="553096"/>
                </a:lnTo>
                <a:lnTo>
                  <a:pt x="547126" y="538642"/>
                </a:lnTo>
                <a:lnTo>
                  <a:pt x="562455" y="540097"/>
                </a:lnTo>
                <a:lnTo>
                  <a:pt x="670640" y="542713"/>
                </a:lnTo>
                <a:lnTo>
                  <a:pt x="990232" y="542516"/>
                </a:lnTo>
                <a:lnTo>
                  <a:pt x="2170954" y="543694"/>
                </a:lnTo>
                <a:lnTo>
                  <a:pt x="2423796" y="275615"/>
                </a:lnTo>
                <a:lnTo>
                  <a:pt x="2188326" y="8625"/>
                </a:lnTo>
                <a:lnTo>
                  <a:pt x="0" y="8625"/>
                </a:lnTo>
                <a:close/>
              </a:path>
            </a:pathLst>
          </a:custGeom>
          <a:ln w="57150">
            <a:solidFill>
              <a:srgbClr val="B4B4B4"/>
            </a:solidFill>
          </a:ln>
        </p:spPr>
        <p:txBody>
          <a:bodyPr wrap="square">
            <a:noAutofit/>
          </a:bodyPr>
          <a:lstStyle>
            <a:lvl1pPr marL="0" indent="0">
              <a:buNone/>
              <a:defRPr/>
            </a:lvl1pPr>
          </a:lstStyle>
          <a:p>
            <a:pPr lvl="0"/>
            <a:r>
              <a:rPr lang="en-US" dirty="0"/>
              <a:t> </a:t>
            </a:r>
          </a:p>
        </p:txBody>
      </p:sp>
      <p:sp>
        <p:nvSpPr>
          <p:cNvPr id="99" name="Text Placeholder 98">
            <a:extLst>
              <a:ext uri="{FF2B5EF4-FFF2-40B4-BE49-F238E27FC236}">
                <a16:creationId xmlns:a16="http://schemas.microsoft.com/office/drawing/2014/main" id="{3E6EC0C0-5490-4890-8DBC-2F158F3A9B44}"/>
              </a:ext>
            </a:extLst>
          </p:cNvPr>
          <p:cNvSpPr>
            <a:spLocks noGrp="1"/>
          </p:cNvSpPr>
          <p:nvPr>
            <p:ph type="body" sz="quarter" idx="73" hasCustomPrompt="1"/>
          </p:nvPr>
        </p:nvSpPr>
        <p:spPr>
          <a:xfrm>
            <a:off x="4183215" y="1366742"/>
            <a:ext cx="2470755" cy="553096"/>
          </a:xfrm>
          <a:custGeom>
            <a:avLst/>
            <a:gdLst>
              <a:gd name="connsiteX0" fmla="*/ 0 w 2470755"/>
              <a:gd name="connsiteY0" fmla="*/ 0 h 553096"/>
              <a:gd name="connsiteX1" fmla="*/ 2194207 w 2470755"/>
              <a:gd name="connsiteY1" fmla="*/ 0 h 553096"/>
              <a:gd name="connsiteX2" fmla="*/ 2470755 w 2470755"/>
              <a:gd name="connsiteY2" fmla="*/ 276548 h 553096"/>
              <a:gd name="connsiteX3" fmla="*/ 2194207 w 2470755"/>
              <a:gd name="connsiteY3" fmla="*/ 553096 h 553096"/>
              <a:gd name="connsiteX4" fmla="*/ 547126 w 2470755"/>
              <a:gd name="connsiteY4" fmla="*/ 553096 h 553096"/>
              <a:gd name="connsiteX5" fmla="*/ 547126 w 2470755"/>
              <a:gd name="connsiteY5" fmla="*/ 538642 h 553096"/>
              <a:gd name="connsiteX6" fmla="*/ 562455 w 2470755"/>
              <a:gd name="connsiteY6" fmla="*/ 540097 h 553096"/>
              <a:gd name="connsiteX7" fmla="*/ 670640 w 2470755"/>
              <a:gd name="connsiteY7" fmla="*/ 542713 h 553096"/>
              <a:gd name="connsiteX8" fmla="*/ 990232 w 2470755"/>
              <a:gd name="connsiteY8" fmla="*/ 542516 h 553096"/>
              <a:gd name="connsiteX9" fmla="*/ 2170954 w 2470755"/>
              <a:gd name="connsiteY9" fmla="*/ 543694 h 553096"/>
              <a:gd name="connsiteX10" fmla="*/ 2423796 w 2470755"/>
              <a:gd name="connsiteY10" fmla="*/ 275615 h 553096"/>
              <a:gd name="connsiteX11" fmla="*/ 2188326 w 2470755"/>
              <a:gd name="connsiteY11" fmla="*/ 8625 h 553096"/>
              <a:gd name="connsiteX12" fmla="*/ 0 w 2470755"/>
              <a:gd name="connsiteY12" fmla="*/ 8625 h 55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755" h="553096">
                <a:moveTo>
                  <a:pt x="0" y="0"/>
                </a:moveTo>
                <a:lnTo>
                  <a:pt x="2194207" y="0"/>
                </a:lnTo>
                <a:lnTo>
                  <a:pt x="2470755" y="276548"/>
                </a:lnTo>
                <a:lnTo>
                  <a:pt x="2194207" y="553096"/>
                </a:lnTo>
                <a:lnTo>
                  <a:pt x="547126" y="553096"/>
                </a:lnTo>
                <a:lnTo>
                  <a:pt x="547126" y="538642"/>
                </a:lnTo>
                <a:lnTo>
                  <a:pt x="562455" y="540097"/>
                </a:lnTo>
                <a:lnTo>
                  <a:pt x="670640" y="542713"/>
                </a:lnTo>
                <a:lnTo>
                  <a:pt x="990232" y="542516"/>
                </a:lnTo>
                <a:lnTo>
                  <a:pt x="2170954" y="543694"/>
                </a:lnTo>
                <a:lnTo>
                  <a:pt x="2423796" y="275615"/>
                </a:lnTo>
                <a:lnTo>
                  <a:pt x="2188326" y="8625"/>
                </a:lnTo>
                <a:lnTo>
                  <a:pt x="0" y="8625"/>
                </a:lnTo>
                <a:close/>
              </a:path>
            </a:pathLst>
          </a:custGeom>
          <a:ln w="57150">
            <a:solidFill>
              <a:srgbClr val="B4B4B4"/>
            </a:solidFill>
          </a:ln>
        </p:spPr>
        <p:txBody>
          <a:bodyPr wrap="square">
            <a:noAutofit/>
          </a:bodyPr>
          <a:lstStyle>
            <a:lvl1pPr marL="0" indent="0">
              <a:buNone/>
              <a:defRPr/>
            </a:lvl1pPr>
          </a:lstStyle>
          <a:p>
            <a:pPr lvl="0"/>
            <a:r>
              <a:rPr lang="en-US" dirty="0"/>
              <a:t> </a:t>
            </a:r>
          </a:p>
        </p:txBody>
      </p:sp>
      <p:sp>
        <p:nvSpPr>
          <p:cNvPr id="100" name="Text Placeholder 99">
            <a:extLst>
              <a:ext uri="{FF2B5EF4-FFF2-40B4-BE49-F238E27FC236}">
                <a16:creationId xmlns:a16="http://schemas.microsoft.com/office/drawing/2014/main" id="{BEE8ADE7-8099-49FF-B8CC-89A962D0F45E}"/>
              </a:ext>
            </a:extLst>
          </p:cNvPr>
          <p:cNvSpPr>
            <a:spLocks noGrp="1"/>
          </p:cNvSpPr>
          <p:nvPr>
            <p:ph type="body" sz="quarter" idx="74" hasCustomPrompt="1"/>
          </p:nvPr>
        </p:nvSpPr>
        <p:spPr>
          <a:xfrm>
            <a:off x="6763571" y="1366742"/>
            <a:ext cx="2470755" cy="553096"/>
          </a:xfrm>
          <a:custGeom>
            <a:avLst/>
            <a:gdLst>
              <a:gd name="connsiteX0" fmla="*/ 0 w 2470755"/>
              <a:gd name="connsiteY0" fmla="*/ 0 h 553096"/>
              <a:gd name="connsiteX1" fmla="*/ 2194207 w 2470755"/>
              <a:gd name="connsiteY1" fmla="*/ 0 h 553096"/>
              <a:gd name="connsiteX2" fmla="*/ 2470755 w 2470755"/>
              <a:gd name="connsiteY2" fmla="*/ 276548 h 553096"/>
              <a:gd name="connsiteX3" fmla="*/ 2194207 w 2470755"/>
              <a:gd name="connsiteY3" fmla="*/ 553096 h 553096"/>
              <a:gd name="connsiteX4" fmla="*/ 547126 w 2470755"/>
              <a:gd name="connsiteY4" fmla="*/ 553096 h 553096"/>
              <a:gd name="connsiteX5" fmla="*/ 547126 w 2470755"/>
              <a:gd name="connsiteY5" fmla="*/ 538642 h 553096"/>
              <a:gd name="connsiteX6" fmla="*/ 562455 w 2470755"/>
              <a:gd name="connsiteY6" fmla="*/ 540097 h 553096"/>
              <a:gd name="connsiteX7" fmla="*/ 670640 w 2470755"/>
              <a:gd name="connsiteY7" fmla="*/ 542713 h 553096"/>
              <a:gd name="connsiteX8" fmla="*/ 990232 w 2470755"/>
              <a:gd name="connsiteY8" fmla="*/ 542516 h 553096"/>
              <a:gd name="connsiteX9" fmla="*/ 2170954 w 2470755"/>
              <a:gd name="connsiteY9" fmla="*/ 543694 h 553096"/>
              <a:gd name="connsiteX10" fmla="*/ 2423796 w 2470755"/>
              <a:gd name="connsiteY10" fmla="*/ 275615 h 553096"/>
              <a:gd name="connsiteX11" fmla="*/ 2188326 w 2470755"/>
              <a:gd name="connsiteY11" fmla="*/ 8625 h 553096"/>
              <a:gd name="connsiteX12" fmla="*/ 0 w 2470755"/>
              <a:gd name="connsiteY12" fmla="*/ 8625 h 55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755" h="553096">
                <a:moveTo>
                  <a:pt x="0" y="0"/>
                </a:moveTo>
                <a:lnTo>
                  <a:pt x="2194207" y="0"/>
                </a:lnTo>
                <a:lnTo>
                  <a:pt x="2470755" y="276548"/>
                </a:lnTo>
                <a:lnTo>
                  <a:pt x="2194207" y="553096"/>
                </a:lnTo>
                <a:lnTo>
                  <a:pt x="547126" y="553096"/>
                </a:lnTo>
                <a:lnTo>
                  <a:pt x="547126" y="538642"/>
                </a:lnTo>
                <a:lnTo>
                  <a:pt x="562455" y="540097"/>
                </a:lnTo>
                <a:lnTo>
                  <a:pt x="670640" y="542713"/>
                </a:lnTo>
                <a:lnTo>
                  <a:pt x="990232" y="542516"/>
                </a:lnTo>
                <a:lnTo>
                  <a:pt x="2170954" y="543694"/>
                </a:lnTo>
                <a:lnTo>
                  <a:pt x="2423796" y="275615"/>
                </a:lnTo>
                <a:lnTo>
                  <a:pt x="2188326" y="8625"/>
                </a:lnTo>
                <a:lnTo>
                  <a:pt x="0" y="8625"/>
                </a:lnTo>
                <a:close/>
              </a:path>
            </a:pathLst>
          </a:custGeom>
          <a:ln w="57150">
            <a:solidFill>
              <a:srgbClr val="B4B4B4"/>
            </a:solidFill>
          </a:ln>
        </p:spPr>
        <p:txBody>
          <a:bodyPr wrap="square">
            <a:noAutofit/>
          </a:bodyPr>
          <a:lstStyle>
            <a:lvl1pPr marL="0" indent="0">
              <a:buNone/>
              <a:defRPr/>
            </a:lvl1pPr>
          </a:lstStyle>
          <a:p>
            <a:pPr lvl="0"/>
            <a:r>
              <a:rPr lang="en-US" dirty="0"/>
              <a:t> </a:t>
            </a:r>
          </a:p>
        </p:txBody>
      </p:sp>
      <p:sp>
        <p:nvSpPr>
          <p:cNvPr id="101" name="Text Placeholder 100">
            <a:extLst>
              <a:ext uri="{FF2B5EF4-FFF2-40B4-BE49-F238E27FC236}">
                <a16:creationId xmlns:a16="http://schemas.microsoft.com/office/drawing/2014/main" id="{1185E651-7ED8-4D85-8E78-CE04F8E7413B}"/>
              </a:ext>
            </a:extLst>
          </p:cNvPr>
          <p:cNvSpPr>
            <a:spLocks noGrp="1"/>
          </p:cNvSpPr>
          <p:nvPr>
            <p:ph type="body" sz="quarter" idx="75" hasCustomPrompt="1"/>
          </p:nvPr>
        </p:nvSpPr>
        <p:spPr>
          <a:xfrm>
            <a:off x="9343926" y="1366742"/>
            <a:ext cx="2470755" cy="553096"/>
          </a:xfrm>
          <a:custGeom>
            <a:avLst/>
            <a:gdLst>
              <a:gd name="connsiteX0" fmla="*/ 0 w 2470755"/>
              <a:gd name="connsiteY0" fmla="*/ 0 h 553096"/>
              <a:gd name="connsiteX1" fmla="*/ 2194207 w 2470755"/>
              <a:gd name="connsiteY1" fmla="*/ 0 h 553096"/>
              <a:gd name="connsiteX2" fmla="*/ 2470755 w 2470755"/>
              <a:gd name="connsiteY2" fmla="*/ 276548 h 553096"/>
              <a:gd name="connsiteX3" fmla="*/ 2194207 w 2470755"/>
              <a:gd name="connsiteY3" fmla="*/ 553096 h 553096"/>
              <a:gd name="connsiteX4" fmla="*/ 547126 w 2470755"/>
              <a:gd name="connsiteY4" fmla="*/ 553096 h 553096"/>
              <a:gd name="connsiteX5" fmla="*/ 547126 w 2470755"/>
              <a:gd name="connsiteY5" fmla="*/ 538642 h 553096"/>
              <a:gd name="connsiteX6" fmla="*/ 562455 w 2470755"/>
              <a:gd name="connsiteY6" fmla="*/ 540097 h 553096"/>
              <a:gd name="connsiteX7" fmla="*/ 670640 w 2470755"/>
              <a:gd name="connsiteY7" fmla="*/ 542713 h 553096"/>
              <a:gd name="connsiteX8" fmla="*/ 990232 w 2470755"/>
              <a:gd name="connsiteY8" fmla="*/ 542516 h 553096"/>
              <a:gd name="connsiteX9" fmla="*/ 2170954 w 2470755"/>
              <a:gd name="connsiteY9" fmla="*/ 543694 h 553096"/>
              <a:gd name="connsiteX10" fmla="*/ 2423796 w 2470755"/>
              <a:gd name="connsiteY10" fmla="*/ 275615 h 553096"/>
              <a:gd name="connsiteX11" fmla="*/ 2188326 w 2470755"/>
              <a:gd name="connsiteY11" fmla="*/ 8625 h 553096"/>
              <a:gd name="connsiteX12" fmla="*/ 0 w 2470755"/>
              <a:gd name="connsiteY12" fmla="*/ 8625 h 55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755" h="553096">
                <a:moveTo>
                  <a:pt x="0" y="0"/>
                </a:moveTo>
                <a:lnTo>
                  <a:pt x="2194207" y="0"/>
                </a:lnTo>
                <a:lnTo>
                  <a:pt x="2470755" y="276548"/>
                </a:lnTo>
                <a:lnTo>
                  <a:pt x="2194207" y="553096"/>
                </a:lnTo>
                <a:lnTo>
                  <a:pt x="547126" y="553096"/>
                </a:lnTo>
                <a:lnTo>
                  <a:pt x="547126" y="538642"/>
                </a:lnTo>
                <a:lnTo>
                  <a:pt x="562455" y="540097"/>
                </a:lnTo>
                <a:lnTo>
                  <a:pt x="670640" y="542713"/>
                </a:lnTo>
                <a:lnTo>
                  <a:pt x="990232" y="542516"/>
                </a:lnTo>
                <a:lnTo>
                  <a:pt x="2170954" y="543694"/>
                </a:lnTo>
                <a:lnTo>
                  <a:pt x="2423796" y="275615"/>
                </a:lnTo>
                <a:lnTo>
                  <a:pt x="2188326" y="8625"/>
                </a:lnTo>
                <a:lnTo>
                  <a:pt x="0" y="8625"/>
                </a:lnTo>
                <a:close/>
              </a:path>
            </a:pathLst>
          </a:custGeom>
          <a:ln w="57150">
            <a:solidFill>
              <a:srgbClr val="B4B4B4"/>
            </a:solidFill>
          </a:ln>
        </p:spPr>
        <p:txBody>
          <a:bodyPr wrap="square">
            <a:noAutofit/>
          </a:bodyPr>
          <a:lstStyle>
            <a:lvl1pPr marL="0" indent="0">
              <a:buNone/>
              <a:defRPr/>
            </a:lvl1pPr>
          </a:lstStyle>
          <a:p>
            <a:pPr lvl="0"/>
            <a:r>
              <a:rPr lang="en-US" dirty="0"/>
              <a:t> </a:t>
            </a:r>
          </a:p>
        </p:txBody>
      </p:sp>
      <p:sp>
        <p:nvSpPr>
          <p:cNvPr id="44" name="Text Placeholder 5">
            <a:extLst>
              <a:ext uri="{FF2B5EF4-FFF2-40B4-BE49-F238E27FC236}">
                <a16:creationId xmlns:a16="http://schemas.microsoft.com/office/drawing/2014/main" id="{D739E848-5C70-4C4A-AEDC-D1F3D7B0FA2F}"/>
              </a:ext>
            </a:extLst>
          </p:cNvPr>
          <p:cNvSpPr>
            <a:spLocks noGrp="1"/>
          </p:cNvSpPr>
          <p:nvPr>
            <p:ph type="body" sz="quarter" idx="32" hasCustomPrompt="1"/>
          </p:nvPr>
        </p:nvSpPr>
        <p:spPr>
          <a:xfrm rot="16200000">
            <a:off x="1782571" y="3945956"/>
            <a:ext cx="3840480" cy="0"/>
          </a:xfrm>
          <a:noFill/>
          <a:ln w="6350">
            <a:solidFill>
              <a:srgbClr val="BEBEBE"/>
            </a:solidFill>
            <a:prstDash val="dash"/>
          </a:ln>
        </p:spPr>
        <p:txBody>
          <a:bodyPr/>
          <a:lstStyle>
            <a:lvl1pPr marL="0" indent="0">
              <a:buNone/>
              <a:defRPr/>
            </a:lvl1pPr>
          </a:lstStyle>
          <a:p>
            <a:pPr lvl="0"/>
            <a:r>
              <a:rPr lang="en-US" dirty="0"/>
              <a:t> </a:t>
            </a:r>
          </a:p>
        </p:txBody>
      </p:sp>
      <p:cxnSp>
        <p:nvCxnSpPr>
          <p:cNvPr id="3" name="Straight Connector 2">
            <a:extLst>
              <a:ext uri="{FF2B5EF4-FFF2-40B4-BE49-F238E27FC236}">
                <a16:creationId xmlns:a16="http://schemas.microsoft.com/office/drawing/2014/main" id="{5F758649-7436-4628-BC70-24351F759E89}"/>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3A1270ED-5164-48B3-81FB-ABBCB1607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Text Placeholder 5">
            <a:extLst>
              <a:ext uri="{FF2B5EF4-FFF2-40B4-BE49-F238E27FC236}">
                <a16:creationId xmlns:a16="http://schemas.microsoft.com/office/drawing/2014/main" id="{80356406-2F7A-40B6-8AF5-9B70F3E20A21}"/>
              </a:ext>
            </a:extLst>
          </p:cNvPr>
          <p:cNvSpPr>
            <a:spLocks noGrp="1"/>
          </p:cNvSpPr>
          <p:nvPr>
            <p:ph type="body" sz="quarter" idx="49" hasCustomPrompt="1"/>
          </p:nvPr>
        </p:nvSpPr>
        <p:spPr>
          <a:xfrm>
            <a:off x="384681" y="2077757"/>
            <a:ext cx="1265781" cy="443198"/>
          </a:xfrm>
        </p:spPr>
        <p:txBody>
          <a:bodyPr anchor="ctr" anchorCtr="0">
            <a:spAutoFit/>
          </a:bodyPr>
          <a:lstStyle>
            <a:lvl1pPr marL="0" indent="0" algn="l">
              <a:spcBef>
                <a:spcPts val="0"/>
              </a:spcBef>
              <a:buNone/>
              <a:defRPr sz="1200" b="1" i="0">
                <a:solidFill>
                  <a:schemeClr val="tx1"/>
                </a:solidFill>
              </a:defRPr>
            </a:lvl1pPr>
          </a:lstStyle>
          <a:p>
            <a:pPr lvl="0"/>
            <a:r>
              <a:rPr lang="en-US" dirty="0"/>
              <a:t>Phase 0</a:t>
            </a:r>
          </a:p>
          <a:p>
            <a:pPr lvl="0"/>
            <a:r>
              <a:rPr lang="en-US" dirty="0"/>
              <a:t>Description</a:t>
            </a:r>
          </a:p>
        </p:txBody>
      </p:sp>
      <p:sp>
        <p:nvSpPr>
          <p:cNvPr id="46" name="Text Placeholder 5">
            <a:extLst>
              <a:ext uri="{FF2B5EF4-FFF2-40B4-BE49-F238E27FC236}">
                <a16:creationId xmlns:a16="http://schemas.microsoft.com/office/drawing/2014/main" id="{D472013D-1A77-4C58-82BF-636646673A04}"/>
              </a:ext>
            </a:extLst>
          </p:cNvPr>
          <p:cNvSpPr>
            <a:spLocks noGrp="1"/>
          </p:cNvSpPr>
          <p:nvPr>
            <p:ph type="body" sz="quarter" idx="50" hasCustomPrompt="1"/>
          </p:nvPr>
        </p:nvSpPr>
        <p:spPr>
          <a:xfrm>
            <a:off x="384681" y="3011577"/>
            <a:ext cx="1265781" cy="443198"/>
          </a:xfrm>
        </p:spPr>
        <p:txBody>
          <a:bodyPr anchor="ctr" anchorCtr="0">
            <a:spAutoFit/>
          </a:bodyPr>
          <a:lstStyle>
            <a:lvl1pPr marL="0" indent="0" algn="l">
              <a:spcBef>
                <a:spcPts val="0"/>
              </a:spcBef>
              <a:buNone/>
              <a:defRPr sz="1200" b="1" i="0">
                <a:solidFill>
                  <a:schemeClr val="tx1"/>
                </a:solidFill>
              </a:defRPr>
            </a:lvl1pPr>
          </a:lstStyle>
          <a:p>
            <a:pPr lvl="0"/>
            <a:r>
              <a:rPr lang="en-US" dirty="0"/>
              <a:t>Phase 1</a:t>
            </a:r>
          </a:p>
          <a:p>
            <a:pPr lvl="0"/>
            <a:r>
              <a:rPr lang="en-US" dirty="0"/>
              <a:t>Description</a:t>
            </a:r>
          </a:p>
        </p:txBody>
      </p:sp>
      <p:sp>
        <p:nvSpPr>
          <p:cNvPr id="47" name="Text Placeholder 5">
            <a:extLst>
              <a:ext uri="{FF2B5EF4-FFF2-40B4-BE49-F238E27FC236}">
                <a16:creationId xmlns:a16="http://schemas.microsoft.com/office/drawing/2014/main" id="{325D50F0-C6BB-42C3-8DDE-DD5CDC7D8327}"/>
              </a:ext>
            </a:extLst>
          </p:cNvPr>
          <p:cNvSpPr>
            <a:spLocks noGrp="1"/>
          </p:cNvSpPr>
          <p:nvPr>
            <p:ph type="body" sz="quarter" idx="51" hasCustomPrompt="1"/>
          </p:nvPr>
        </p:nvSpPr>
        <p:spPr>
          <a:xfrm>
            <a:off x="384681" y="3945397"/>
            <a:ext cx="1265781" cy="443198"/>
          </a:xfrm>
        </p:spPr>
        <p:txBody>
          <a:bodyPr anchor="ctr" anchorCtr="0">
            <a:spAutoFit/>
          </a:bodyPr>
          <a:lstStyle>
            <a:lvl1pPr marL="0" indent="0" algn="l">
              <a:spcBef>
                <a:spcPts val="0"/>
              </a:spcBef>
              <a:buNone/>
              <a:defRPr sz="1200" b="1" i="0">
                <a:solidFill>
                  <a:schemeClr val="tx1"/>
                </a:solidFill>
              </a:defRPr>
            </a:lvl1pPr>
          </a:lstStyle>
          <a:p>
            <a:pPr lvl="0"/>
            <a:r>
              <a:rPr lang="en-US" dirty="0"/>
              <a:t>Phase 2</a:t>
            </a:r>
          </a:p>
          <a:p>
            <a:pPr lvl="0"/>
            <a:r>
              <a:rPr lang="en-US" dirty="0"/>
              <a:t>Description</a:t>
            </a:r>
          </a:p>
        </p:txBody>
      </p:sp>
      <p:sp>
        <p:nvSpPr>
          <p:cNvPr id="48" name="Text Placeholder 5">
            <a:extLst>
              <a:ext uri="{FF2B5EF4-FFF2-40B4-BE49-F238E27FC236}">
                <a16:creationId xmlns:a16="http://schemas.microsoft.com/office/drawing/2014/main" id="{BAA95430-167D-446F-82FC-1B5ED810393B}"/>
              </a:ext>
            </a:extLst>
          </p:cNvPr>
          <p:cNvSpPr>
            <a:spLocks noGrp="1"/>
          </p:cNvSpPr>
          <p:nvPr>
            <p:ph type="body" sz="quarter" idx="52" hasCustomPrompt="1"/>
          </p:nvPr>
        </p:nvSpPr>
        <p:spPr>
          <a:xfrm>
            <a:off x="384681" y="4879218"/>
            <a:ext cx="1265781" cy="443198"/>
          </a:xfrm>
        </p:spPr>
        <p:txBody>
          <a:bodyPr anchor="ctr" anchorCtr="0">
            <a:spAutoFit/>
          </a:bodyPr>
          <a:lstStyle>
            <a:lvl1pPr marL="0" indent="0" algn="l">
              <a:spcBef>
                <a:spcPts val="0"/>
              </a:spcBef>
              <a:buNone/>
              <a:defRPr sz="1200" b="1" i="0">
                <a:solidFill>
                  <a:schemeClr val="tx1"/>
                </a:solidFill>
              </a:defRPr>
            </a:lvl1pPr>
          </a:lstStyle>
          <a:p>
            <a:pPr lvl="0"/>
            <a:r>
              <a:rPr lang="en-US" dirty="0"/>
              <a:t>Phase 3</a:t>
            </a:r>
          </a:p>
          <a:p>
            <a:pPr lvl="0"/>
            <a:r>
              <a:rPr lang="en-US" dirty="0"/>
              <a:t>Description</a:t>
            </a:r>
          </a:p>
        </p:txBody>
      </p:sp>
      <p:sp>
        <p:nvSpPr>
          <p:cNvPr id="49" name="Text Placeholder 48">
            <a:extLst>
              <a:ext uri="{FF2B5EF4-FFF2-40B4-BE49-F238E27FC236}">
                <a16:creationId xmlns:a16="http://schemas.microsoft.com/office/drawing/2014/main" id="{32945422-A97A-4EB5-8460-0AB86928FC94}"/>
              </a:ext>
            </a:extLst>
          </p:cNvPr>
          <p:cNvSpPr>
            <a:spLocks noGrp="1"/>
          </p:cNvSpPr>
          <p:nvPr>
            <p:ph type="body" sz="quarter" idx="53" hasCustomPrompt="1"/>
          </p:nvPr>
        </p:nvSpPr>
        <p:spPr>
          <a:xfrm>
            <a:off x="1774309" y="2077757"/>
            <a:ext cx="1591559" cy="415498"/>
          </a:xfrm>
          <a:prstGeom prst="homePlate">
            <a:avLst/>
          </a:prstGeom>
          <a:solidFill>
            <a:srgbClr val="46647B"/>
          </a:solidFill>
          <a:ln>
            <a:solidFill>
              <a:srgbClr val="46647B"/>
            </a:solidFill>
          </a:ln>
        </p:spPr>
        <p:txBody>
          <a:bodyPr/>
          <a:lstStyle>
            <a:lvl1pPr marL="0" indent="0">
              <a:buNone/>
              <a:defRPr/>
            </a:lvl1pPr>
          </a:lstStyle>
          <a:p>
            <a:pPr lvl="0"/>
            <a:r>
              <a:rPr lang="en-US" dirty="0"/>
              <a:t> </a:t>
            </a:r>
          </a:p>
        </p:txBody>
      </p:sp>
      <p:sp>
        <p:nvSpPr>
          <p:cNvPr id="50" name="Text Placeholder 48">
            <a:extLst>
              <a:ext uri="{FF2B5EF4-FFF2-40B4-BE49-F238E27FC236}">
                <a16:creationId xmlns:a16="http://schemas.microsoft.com/office/drawing/2014/main" id="{61BCDDAB-DAAF-4FDC-9354-76777F041391}"/>
              </a:ext>
            </a:extLst>
          </p:cNvPr>
          <p:cNvSpPr>
            <a:spLocks noGrp="1"/>
          </p:cNvSpPr>
          <p:nvPr>
            <p:ph type="body" sz="quarter" idx="54" hasCustomPrompt="1"/>
          </p:nvPr>
        </p:nvSpPr>
        <p:spPr>
          <a:xfrm>
            <a:off x="3272791" y="3011577"/>
            <a:ext cx="2945125" cy="415498"/>
          </a:xfrm>
          <a:prstGeom prst="homePlate">
            <a:avLst/>
          </a:prstGeom>
          <a:solidFill>
            <a:srgbClr val="46647B"/>
          </a:solidFill>
          <a:ln>
            <a:solidFill>
              <a:srgbClr val="46647B"/>
            </a:solidFill>
          </a:ln>
        </p:spPr>
        <p:txBody>
          <a:bodyPr/>
          <a:lstStyle>
            <a:lvl1pPr marL="0" indent="0">
              <a:buNone/>
              <a:defRPr/>
            </a:lvl1pPr>
          </a:lstStyle>
          <a:p>
            <a:pPr lvl="0"/>
            <a:r>
              <a:rPr lang="en-US" dirty="0"/>
              <a:t> </a:t>
            </a:r>
          </a:p>
        </p:txBody>
      </p:sp>
      <p:sp>
        <p:nvSpPr>
          <p:cNvPr id="51" name="Text Placeholder 48">
            <a:extLst>
              <a:ext uri="{FF2B5EF4-FFF2-40B4-BE49-F238E27FC236}">
                <a16:creationId xmlns:a16="http://schemas.microsoft.com/office/drawing/2014/main" id="{5D639B5A-B7F2-4399-8116-2582C44667C9}"/>
              </a:ext>
            </a:extLst>
          </p:cNvPr>
          <p:cNvSpPr>
            <a:spLocks noGrp="1"/>
          </p:cNvSpPr>
          <p:nvPr>
            <p:ph type="body" sz="quarter" idx="55" hasCustomPrompt="1"/>
          </p:nvPr>
        </p:nvSpPr>
        <p:spPr>
          <a:xfrm>
            <a:off x="5787626" y="3945397"/>
            <a:ext cx="3913723" cy="415498"/>
          </a:xfrm>
          <a:prstGeom prst="homePlate">
            <a:avLst/>
          </a:prstGeom>
          <a:solidFill>
            <a:srgbClr val="46647B"/>
          </a:solidFill>
          <a:ln>
            <a:solidFill>
              <a:srgbClr val="46647B"/>
            </a:solidFill>
          </a:ln>
        </p:spPr>
        <p:txBody>
          <a:bodyPr/>
          <a:lstStyle>
            <a:lvl1pPr marL="0" indent="0">
              <a:buNone/>
              <a:defRPr/>
            </a:lvl1pPr>
          </a:lstStyle>
          <a:p>
            <a:pPr lvl="0"/>
            <a:r>
              <a:rPr lang="en-US" dirty="0"/>
              <a:t> </a:t>
            </a:r>
          </a:p>
        </p:txBody>
      </p:sp>
      <p:sp>
        <p:nvSpPr>
          <p:cNvPr id="52" name="Text Placeholder 48">
            <a:extLst>
              <a:ext uri="{FF2B5EF4-FFF2-40B4-BE49-F238E27FC236}">
                <a16:creationId xmlns:a16="http://schemas.microsoft.com/office/drawing/2014/main" id="{6273C882-09E0-408B-9493-A905D26020B9}"/>
              </a:ext>
            </a:extLst>
          </p:cNvPr>
          <p:cNvSpPr>
            <a:spLocks noGrp="1"/>
          </p:cNvSpPr>
          <p:nvPr>
            <p:ph type="body" sz="quarter" idx="56" hasCustomPrompt="1"/>
          </p:nvPr>
        </p:nvSpPr>
        <p:spPr>
          <a:xfrm>
            <a:off x="8742990" y="4879218"/>
            <a:ext cx="2945125" cy="415498"/>
          </a:xfrm>
          <a:prstGeom prst="homePlate">
            <a:avLst/>
          </a:prstGeom>
          <a:solidFill>
            <a:srgbClr val="46647B"/>
          </a:solidFill>
          <a:ln>
            <a:solidFill>
              <a:srgbClr val="46647B"/>
            </a:solidFill>
          </a:ln>
        </p:spPr>
        <p:txBody>
          <a:bodyPr/>
          <a:lstStyle>
            <a:lvl1pPr marL="0" indent="0">
              <a:buNone/>
              <a:defRPr/>
            </a:lvl1pPr>
          </a:lstStyle>
          <a:p>
            <a:pPr lvl="0"/>
            <a:r>
              <a:rPr lang="en-US" dirty="0"/>
              <a:t> </a:t>
            </a:r>
          </a:p>
        </p:txBody>
      </p:sp>
      <p:sp>
        <p:nvSpPr>
          <p:cNvPr id="53" name="Text Placeholder 5">
            <a:extLst>
              <a:ext uri="{FF2B5EF4-FFF2-40B4-BE49-F238E27FC236}">
                <a16:creationId xmlns:a16="http://schemas.microsoft.com/office/drawing/2014/main" id="{7604A4A4-0C95-42FC-B421-9AF1FD9EFC28}"/>
              </a:ext>
            </a:extLst>
          </p:cNvPr>
          <p:cNvSpPr>
            <a:spLocks noGrp="1"/>
          </p:cNvSpPr>
          <p:nvPr>
            <p:ph type="body" sz="quarter" idx="57" hasCustomPrompt="1"/>
          </p:nvPr>
        </p:nvSpPr>
        <p:spPr>
          <a:xfrm>
            <a:off x="3312087" y="3477405"/>
            <a:ext cx="905829" cy="412421"/>
          </a:xfrm>
          <a:solidFill>
            <a:schemeClr val="bg1"/>
          </a:solidFill>
        </p:spPr>
        <p:txBody>
          <a:bodyPr anchor="ctr" anchorCtr="0">
            <a:spAutoFit/>
          </a:bodyPr>
          <a:lstStyle>
            <a:lvl1pPr marL="0" indent="0" algn="ctr">
              <a:spcBef>
                <a:spcPts val="0"/>
              </a:spcBef>
              <a:buNone/>
              <a:defRPr sz="1100" b="0" i="0">
                <a:solidFill>
                  <a:schemeClr val="tx1"/>
                </a:solidFill>
              </a:defRPr>
            </a:lvl1pPr>
          </a:lstStyle>
          <a:p>
            <a:pPr lvl="0"/>
            <a:r>
              <a:rPr lang="en-US" dirty="0"/>
              <a:t>X/X</a:t>
            </a:r>
          </a:p>
          <a:p>
            <a:pPr lvl="0"/>
            <a:r>
              <a:rPr lang="en-US" dirty="0"/>
              <a:t>Check-in</a:t>
            </a:r>
          </a:p>
        </p:txBody>
      </p:sp>
      <p:sp>
        <p:nvSpPr>
          <p:cNvPr id="54" name="Text Placeholder 5">
            <a:extLst>
              <a:ext uri="{FF2B5EF4-FFF2-40B4-BE49-F238E27FC236}">
                <a16:creationId xmlns:a16="http://schemas.microsoft.com/office/drawing/2014/main" id="{C5E52DAC-E111-43AB-A5B2-44087573B3EA}"/>
              </a:ext>
            </a:extLst>
          </p:cNvPr>
          <p:cNvSpPr>
            <a:spLocks noGrp="1"/>
          </p:cNvSpPr>
          <p:nvPr>
            <p:ph type="body" sz="quarter" idx="58" hasCustomPrompt="1"/>
          </p:nvPr>
        </p:nvSpPr>
        <p:spPr>
          <a:xfrm>
            <a:off x="4345674" y="3477405"/>
            <a:ext cx="905829" cy="412421"/>
          </a:xfrm>
          <a:solidFill>
            <a:schemeClr val="bg1"/>
          </a:solidFill>
        </p:spPr>
        <p:txBody>
          <a:bodyPr anchor="ctr" anchorCtr="0">
            <a:spAutoFit/>
          </a:bodyPr>
          <a:lstStyle>
            <a:lvl1pPr marL="0" indent="0" algn="ctr">
              <a:spcBef>
                <a:spcPts val="0"/>
              </a:spcBef>
              <a:buNone/>
              <a:defRPr sz="1100" b="0" i="0">
                <a:solidFill>
                  <a:schemeClr val="tx1"/>
                </a:solidFill>
              </a:defRPr>
            </a:lvl1pPr>
          </a:lstStyle>
          <a:p>
            <a:pPr lvl="0"/>
            <a:r>
              <a:rPr lang="en-US" dirty="0"/>
              <a:t>X/X</a:t>
            </a:r>
          </a:p>
          <a:p>
            <a:pPr lvl="0"/>
            <a:r>
              <a:rPr lang="en-US" dirty="0"/>
              <a:t>Check-in</a:t>
            </a:r>
          </a:p>
        </p:txBody>
      </p:sp>
      <p:sp>
        <p:nvSpPr>
          <p:cNvPr id="55" name="Text Placeholder 5">
            <a:extLst>
              <a:ext uri="{FF2B5EF4-FFF2-40B4-BE49-F238E27FC236}">
                <a16:creationId xmlns:a16="http://schemas.microsoft.com/office/drawing/2014/main" id="{5BDCAA69-17C7-4B7E-8998-771A79810703}"/>
              </a:ext>
            </a:extLst>
          </p:cNvPr>
          <p:cNvSpPr>
            <a:spLocks noGrp="1"/>
          </p:cNvSpPr>
          <p:nvPr>
            <p:ph type="body" sz="quarter" idx="59" hasCustomPrompt="1"/>
          </p:nvPr>
        </p:nvSpPr>
        <p:spPr>
          <a:xfrm>
            <a:off x="6894962" y="4419556"/>
            <a:ext cx="905829" cy="412421"/>
          </a:xfrm>
          <a:solidFill>
            <a:schemeClr val="bg1"/>
          </a:solidFill>
        </p:spPr>
        <p:txBody>
          <a:bodyPr anchor="ctr" anchorCtr="0">
            <a:spAutoFit/>
          </a:bodyPr>
          <a:lstStyle>
            <a:lvl1pPr marL="0" indent="0" algn="ctr">
              <a:spcBef>
                <a:spcPts val="0"/>
              </a:spcBef>
              <a:buNone/>
              <a:defRPr sz="1100" b="0" i="0">
                <a:solidFill>
                  <a:schemeClr val="tx1"/>
                </a:solidFill>
              </a:defRPr>
            </a:lvl1pPr>
          </a:lstStyle>
          <a:p>
            <a:pPr lvl="0"/>
            <a:r>
              <a:rPr lang="en-US" dirty="0"/>
              <a:t>X/X</a:t>
            </a:r>
          </a:p>
          <a:p>
            <a:pPr lvl="0"/>
            <a:r>
              <a:rPr lang="en-US" dirty="0"/>
              <a:t>Check-in</a:t>
            </a:r>
          </a:p>
        </p:txBody>
      </p:sp>
      <p:sp>
        <p:nvSpPr>
          <p:cNvPr id="57" name="Text Placeholder 5">
            <a:extLst>
              <a:ext uri="{FF2B5EF4-FFF2-40B4-BE49-F238E27FC236}">
                <a16:creationId xmlns:a16="http://schemas.microsoft.com/office/drawing/2014/main" id="{377AF6F1-43C8-4C88-B8D1-91193928EB9D}"/>
              </a:ext>
            </a:extLst>
          </p:cNvPr>
          <p:cNvSpPr>
            <a:spLocks noGrp="1"/>
          </p:cNvSpPr>
          <p:nvPr>
            <p:ph type="body" sz="quarter" idx="60" hasCustomPrompt="1"/>
          </p:nvPr>
        </p:nvSpPr>
        <p:spPr>
          <a:xfrm>
            <a:off x="5379262" y="3477405"/>
            <a:ext cx="905829" cy="412421"/>
          </a:xfrm>
          <a:solidFill>
            <a:schemeClr val="bg1"/>
          </a:solidFill>
        </p:spPr>
        <p:txBody>
          <a:bodyPr anchor="ctr" anchorCtr="0">
            <a:spAutoFit/>
          </a:bodyPr>
          <a:lstStyle>
            <a:lvl1pPr marL="0" indent="0" algn="ctr">
              <a:spcBef>
                <a:spcPts val="0"/>
              </a:spcBef>
              <a:buNone/>
              <a:defRPr sz="1100" b="0" i="0">
                <a:solidFill>
                  <a:schemeClr val="tx1"/>
                </a:solidFill>
              </a:defRPr>
            </a:lvl1pPr>
          </a:lstStyle>
          <a:p>
            <a:pPr lvl="0"/>
            <a:r>
              <a:rPr lang="en-US" dirty="0"/>
              <a:t>X/X</a:t>
            </a:r>
          </a:p>
          <a:p>
            <a:pPr lvl="0"/>
            <a:r>
              <a:rPr lang="en-US" dirty="0"/>
              <a:t>Deliverable</a:t>
            </a:r>
          </a:p>
        </p:txBody>
      </p:sp>
      <p:sp>
        <p:nvSpPr>
          <p:cNvPr id="58" name="Text Placeholder 5">
            <a:extLst>
              <a:ext uri="{FF2B5EF4-FFF2-40B4-BE49-F238E27FC236}">
                <a16:creationId xmlns:a16="http://schemas.microsoft.com/office/drawing/2014/main" id="{9D78BB91-B2DA-4767-A6AA-4C2E9E707E54}"/>
              </a:ext>
            </a:extLst>
          </p:cNvPr>
          <p:cNvSpPr>
            <a:spLocks noGrp="1"/>
          </p:cNvSpPr>
          <p:nvPr>
            <p:ph type="body" sz="quarter" idx="61" hasCustomPrompt="1"/>
          </p:nvPr>
        </p:nvSpPr>
        <p:spPr>
          <a:xfrm>
            <a:off x="8844282" y="4419556"/>
            <a:ext cx="905829" cy="412421"/>
          </a:xfrm>
          <a:solidFill>
            <a:schemeClr val="bg1"/>
          </a:solidFill>
        </p:spPr>
        <p:txBody>
          <a:bodyPr anchor="ctr" anchorCtr="0">
            <a:spAutoFit/>
          </a:bodyPr>
          <a:lstStyle>
            <a:lvl1pPr marL="0" indent="0" algn="ctr">
              <a:spcBef>
                <a:spcPts val="0"/>
              </a:spcBef>
              <a:buNone/>
              <a:defRPr sz="1100" b="0" i="0">
                <a:solidFill>
                  <a:schemeClr val="tx1"/>
                </a:solidFill>
              </a:defRPr>
            </a:lvl1pPr>
          </a:lstStyle>
          <a:p>
            <a:pPr lvl="0"/>
            <a:r>
              <a:rPr lang="en-US" dirty="0"/>
              <a:t>X/X</a:t>
            </a:r>
          </a:p>
          <a:p>
            <a:pPr lvl="0"/>
            <a:r>
              <a:rPr lang="en-US" dirty="0"/>
              <a:t>Deliverable</a:t>
            </a:r>
          </a:p>
        </p:txBody>
      </p:sp>
      <p:sp>
        <p:nvSpPr>
          <p:cNvPr id="59" name="Text Placeholder 5">
            <a:extLst>
              <a:ext uri="{FF2B5EF4-FFF2-40B4-BE49-F238E27FC236}">
                <a16:creationId xmlns:a16="http://schemas.microsoft.com/office/drawing/2014/main" id="{DB2C9E3E-2819-4955-B6D2-CCB4F79CC669}"/>
              </a:ext>
            </a:extLst>
          </p:cNvPr>
          <p:cNvSpPr>
            <a:spLocks noGrp="1"/>
          </p:cNvSpPr>
          <p:nvPr>
            <p:ph type="body" sz="quarter" idx="62" hasCustomPrompt="1"/>
          </p:nvPr>
        </p:nvSpPr>
        <p:spPr>
          <a:xfrm>
            <a:off x="10813591" y="5350125"/>
            <a:ext cx="905829" cy="412421"/>
          </a:xfrm>
          <a:solidFill>
            <a:schemeClr val="bg1"/>
          </a:solidFill>
        </p:spPr>
        <p:txBody>
          <a:bodyPr anchor="ctr" anchorCtr="0">
            <a:spAutoFit/>
          </a:bodyPr>
          <a:lstStyle>
            <a:lvl1pPr marL="0" indent="0" algn="ctr">
              <a:spcBef>
                <a:spcPts val="0"/>
              </a:spcBef>
              <a:buNone/>
              <a:defRPr sz="1100" b="0" i="0">
                <a:solidFill>
                  <a:schemeClr val="tx1"/>
                </a:solidFill>
              </a:defRPr>
            </a:lvl1pPr>
          </a:lstStyle>
          <a:p>
            <a:pPr lvl="0"/>
            <a:r>
              <a:rPr lang="en-US" dirty="0"/>
              <a:t>X/X</a:t>
            </a:r>
          </a:p>
          <a:p>
            <a:pPr lvl="0"/>
            <a:r>
              <a:rPr lang="en-US" dirty="0"/>
              <a:t>Deliverable</a:t>
            </a:r>
          </a:p>
        </p:txBody>
      </p:sp>
      <p:sp>
        <p:nvSpPr>
          <p:cNvPr id="60" name="Text Placeholder 5">
            <a:extLst>
              <a:ext uri="{FF2B5EF4-FFF2-40B4-BE49-F238E27FC236}">
                <a16:creationId xmlns:a16="http://schemas.microsoft.com/office/drawing/2014/main" id="{67BC0F48-9960-4630-977C-4F769A5E1AD7}"/>
              </a:ext>
            </a:extLst>
          </p:cNvPr>
          <p:cNvSpPr>
            <a:spLocks noGrp="1"/>
          </p:cNvSpPr>
          <p:nvPr>
            <p:ph type="body" sz="quarter" idx="63" hasCustomPrompt="1"/>
          </p:nvPr>
        </p:nvSpPr>
        <p:spPr>
          <a:xfrm>
            <a:off x="2576950" y="1514024"/>
            <a:ext cx="795224" cy="258532"/>
          </a:xfrm>
        </p:spPr>
        <p:txBody>
          <a:bodyPr anchor="ctr" anchorCtr="0">
            <a:spAutoFit/>
          </a:bodyPr>
          <a:lstStyle>
            <a:lvl1pPr marL="0" indent="0" algn="l">
              <a:spcBef>
                <a:spcPts val="0"/>
              </a:spcBef>
              <a:buNone/>
              <a:defRPr sz="1200" b="1" i="0">
                <a:solidFill>
                  <a:schemeClr val="tx1"/>
                </a:solidFill>
              </a:defRPr>
            </a:lvl1pPr>
          </a:lstStyle>
          <a:p>
            <a:pPr lvl="0"/>
            <a:r>
              <a:rPr lang="en-US" dirty="0"/>
              <a:t>Month 1</a:t>
            </a:r>
          </a:p>
        </p:txBody>
      </p:sp>
      <p:sp>
        <p:nvSpPr>
          <p:cNvPr id="61" name="Text Placeholder 5">
            <a:extLst>
              <a:ext uri="{FF2B5EF4-FFF2-40B4-BE49-F238E27FC236}">
                <a16:creationId xmlns:a16="http://schemas.microsoft.com/office/drawing/2014/main" id="{C7442105-849D-49EB-9641-492FA9AD7D40}"/>
              </a:ext>
            </a:extLst>
          </p:cNvPr>
          <p:cNvSpPr>
            <a:spLocks noGrp="1"/>
          </p:cNvSpPr>
          <p:nvPr>
            <p:ph type="body" sz="quarter" idx="64" hasCustomPrompt="1"/>
          </p:nvPr>
        </p:nvSpPr>
        <p:spPr>
          <a:xfrm>
            <a:off x="5163616" y="1514024"/>
            <a:ext cx="795224" cy="258532"/>
          </a:xfrm>
        </p:spPr>
        <p:txBody>
          <a:bodyPr anchor="ctr" anchorCtr="0">
            <a:spAutoFit/>
          </a:bodyPr>
          <a:lstStyle>
            <a:lvl1pPr marL="0" indent="0" algn="l">
              <a:spcBef>
                <a:spcPts val="0"/>
              </a:spcBef>
              <a:buNone/>
              <a:defRPr sz="1200" b="1" i="0">
                <a:solidFill>
                  <a:schemeClr val="tx1"/>
                </a:solidFill>
              </a:defRPr>
            </a:lvl1pPr>
          </a:lstStyle>
          <a:p>
            <a:pPr lvl="0"/>
            <a:r>
              <a:rPr lang="en-US" dirty="0"/>
              <a:t>Month 2</a:t>
            </a:r>
          </a:p>
        </p:txBody>
      </p:sp>
      <p:sp>
        <p:nvSpPr>
          <p:cNvPr id="62" name="Text Placeholder 5">
            <a:extLst>
              <a:ext uri="{FF2B5EF4-FFF2-40B4-BE49-F238E27FC236}">
                <a16:creationId xmlns:a16="http://schemas.microsoft.com/office/drawing/2014/main" id="{D46EE29C-239D-4114-BA59-FF889FCD9002}"/>
              </a:ext>
            </a:extLst>
          </p:cNvPr>
          <p:cNvSpPr>
            <a:spLocks noGrp="1"/>
          </p:cNvSpPr>
          <p:nvPr>
            <p:ph type="body" sz="quarter" idx="65" hasCustomPrompt="1"/>
          </p:nvPr>
        </p:nvSpPr>
        <p:spPr>
          <a:xfrm>
            <a:off x="7750282" y="1514024"/>
            <a:ext cx="795224" cy="258532"/>
          </a:xfrm>
        </p:spPr>
        <p:txBody>
          <a:bodyPr anchor="ctr" anchorCtr="0">
            <a:spAutoFit/>
          </a:bodyPr>
          <a:lstStyle>
            <a:lvl1pPr marL="0" indent="0" algn="l">
              <a:spcBef>
                <a:spcPts val="0"/>
              </a:spcBef>
              <a:buNone/>
              <a:defRPr sz="1200" b="1" i="0">
                <a:solidFill>
                  <a:schemeClr val="tx1"/>
                </a:solidFill>
              </a:defRPr>
            </a:lvl1pPr>
          </a:lstStyle>
          <a:p>
            <a:pPr lvl="0"/>
            <a:r>
              <a:rPr lang="en-US" dirty="0"/>
              <a:t>Month 3</a:t>
            </a:r>
          </a:p>
        </p:txBody>
      </p:sp>
      <p:sp>
        <p:nvSpPr>
          <p:cNvPr id="63" name="Text Placeholder 5">
            <a:extLst>
              <a:ext uri="{FF2B5EF4-FFF2-40B4-BE49-F238E27FC236}">
                <a16:creationId xmlns:a16="http://schemas.microsoft.com/office/drawing/2014/main" id="{30AAE27B-6C94-4414-BA42-CB83861CE4F2}"/>
              </a:ext>
            </a:extLst>
          </p:cNvPr>
          <p:cNvSpPr>
            <a:spLocks noGrp="1"/>
          </p:cNvSpPr>
          <p:nvPr>
            <p:ph type="body" sz="quarter" idx="66" hasCustomPrompt="1"/>
          </p:nvPr>
        </p:nvSpPr>
        <p:spPr>
          <a:xfrm>
            <a:off x="10336948" y="1514027"/>
            <a:ext cx="795224" cy="258532"/>
          </a:xfrm>
        </p:spPr>
        <p:txBody>
          <a:bodyPr anchor="ctr" anchorCtr="0">
            <a:spAutoFit/>
          </a:bodyPr>
          <a:lstStyle>
            <a:lvl1pPr marL="0" indent="0" algn="l">
              <a:spcBef>
                <a:spcPts val="0"/>
              </a:spcBef>
              <a:buNone/>
              <a:defRPr sz="1200" b="1" i="0">
                <a:solidFill>
                  <a:schemeClr val="tx1"/>
                </a:solidFill>
              </a:defRPr>
            </a:lvl1pPr>
          </a:lstStyle>
          <a:p>
            <a:pPr lvl="0"/>
            <a:r>
              <a:rPr lang="en-US" dirty="0"/>
              <a:t>Month 4</a:t>
            </a:r>
          </a:p>
        </p:txBody>
      </p:sp>
      <p:sp>
        <p:nvSpPr>
          <p:cNvPr id="65" name="Text Placeholder 64">
            <a:extLst>
              <a:ext uri="{FF2B5EF4-FFF2-40B4-BE49-F238E27FC236}">
                <a16:creationId xmlns:a16="http://schemas.microsoft.com/office/drawing/2014/main" id="{32950917-AACB-4B66-958F-CE6BDBB08F2F}"/>
              </a:ext>
            </a:extLst>
          </p:cNvPr>
          <p:cNvSpPr>
            <a:spLocks noGrp="1"/>
          </p:cNvSpPr>
          <p:nvPr>
            <p:ph type="body" sz="quarter" idx="67" hasCustomPrompt="1"/>
          </p:nvPr>
        </p:nvSpPr>
        <p:spPr>
          <a:xfrm>
            <a:off x="5673326" y="5840806"/>
            <a:ext cx="228600" cy="228600"/>
          </a:xfrm>
          <a:prstGeom prst="star5">
            <a:avLst/>
          </a:prstGeom>
          <a:solidFill>
            <a:srgbClr val="CFB793"/>
          </a:solidFill>
          <a:ln>
            <a:solidFill>
              <a:srgbClr val="CFB793"/>
            </a:solidFill>
          </a:ln>
        </p:spPr>
        <p:txBody>
          <a:bodyPr/>
          <a:lstStyle>
            <a:lvl1pPr marL="0" indent="0">
              <a:buNone/>
              <a:defRPr/>
            </a:lvl1pPr>
          </a:lstStyle>
          <a:p>
            <a:pPr lvl="0"/>
            <a:r>
              <a:rPr lang="en-US" dirty="0"/>
              <a:t> </a:t>
            </a:r>
          </a:p>
        </p:txBody>
      </p:sp>
      <p:sp>
        <p:nvSpPr>
          <p:cNvPr id="66" name="Text Placeholder 64">
            <a:extLst>
              <a:ext uri="{FF2B5EF4-FFF2-40B4-BE49-F238E27FC236}">
                <a16:creationId xmlns:a16="http://schemas.microsoft.com/office/drawing/2014/main" id="{F680D648-96DA-4826-B60C-5B9BFB49F858}"/>
              </a:ext>
            </a:extLst>
          </p:cNvPr>
          <p:cNvSpPr>
            <a:spLocks noGrp="1"/>
          </p:cNvSpPr>
          <p:nvPr>
            <p:ph type="body" sz="quarter" idx="68" hasCustomPrompt="1"/>
          </p:nvPr>
        </p:nvSpPr>
        <p:spPr>
          <a:xfrm>
            <a:off x="4349714" y="5866684"/>
            <a:ext cx="182880" cy="182880"/>
          </a:xfrm>
          <a:prstGeom prst="triangle">
            <a:avLst/>
          </a:prstGeom>
          <a:solidFill>
            <a:schemeClr val="bg1"/>
          </a:solidFill>
          <a:ln>
            <a:solidFill>
              <a:schemeClr val="tx1"/>
            </a:solidFill>
          </a:ln>
        </p:spPr>
        <p:txBody>
          <a:bodyPr/>
          <a:lstStyle>
            <a:lvl1pPr marL="0" indent="0">
              <a:buNone/>
              <a:defRPr/>
            </a:lvl1pPr>
          </a:lstStyle>
          <a:p>
            <a:pPr lvl="0"/>
            <a:r>
              <a:rPr lang="en-US" dirty="0"/>
              <a:t> </a:t>
            </a:r>
          </a:p>
        </p:txBody>
      </p:sp>
      <p:sp>
        <p:nvSpPr>
          <p:cNvPr id="68" name="Text Placeholder 5">
            <a:extLst>
              <a:ext uri="{FF2B5EF4-FFF2-40B4-BE49-F238E27FC236}">
                <a16:creationId xmlns:a16="http://schemas.microsoft.com/office/drawing/2014/main" id="{B5A376CE-AF76-4B90-A57E-EE295E8C4676}"/>
              </a:ext>
            </a:extLst>
          </p:cNvPr>
          <p:cNvSpPr>
            <a:spLocks noGrp="1"/>
          </p:cNvSpPr>
          <p:nvPr>
            <p:ph type="body" sz="quarter" idx="70" hasCustomPrompt="1"/>
          </p:nvPr>
        </p:nvSpPr>
        <p:spPr>
          <a:xfrm>
            <a:off x="4562766" y="5833112"/>
            <a:ext cx="753920" cy="258532"/>
          </a:xfrm>
          <a:solidFill>
            <a:schemeClr val="bg1"/>
          </a:solidFill>
        </p:spPr>
        <p:txBody>
          <a:bodyPr anchor="ctr" anchorCtr="0">
            <a:spAutoFit/>
          </a:bodyPr>
          <a:lstStyle>
            <a:lvl1pPr marL="0" indent="0" algn="ctr">
              <a:spcBef>
                <a:spcPts val="0"/>
              </a:spcBef>
              <a:buNone/>
              <a:defRPr sz="1200" b="0" i="0">
                <a:solidFill>
                  <a:schemeClr val="tx1"/>
                </a:solidFill>
              </a:defRPr>
            </a:lvl1pPr>
          </a:lstStyle>
          <a:p>
            <a:pPr lvl="0"/>
            <a:r>
              <a:rPr lang="en-US" dirty="0"/>
              <a:t>Check-in</a:t>
            </a:r>
          </a:p>
        </p:txBody>
      </p:sp>
      <p:sp>
        <p:nvSpPr>
          <p:cNvPr id="69" name="Text Placeholder 5">
            <a:extLst>
              <a:ext uri="{FF2B5EF4-FFF2-40B4-BE49-F238E27FC236}">
                <a16:creationId xmlns:a16="http://schemas.microsoft.com/office/drawing/2014/main" id="{1A4517D1-FF1B-4BBF-8039-41AE4019AB21}"/>
              </a:ext>
            </a:extLst>
          </p:cNvPr>
          <p:cNvSpPr>
            <a:spLocks noGrp="1"/>
          </p:cNvSpPr>
          <p:nvPr>
            <p:ph type="body" sz="quarter" idx="71" hasCustomPrompt="1"/>
          </p:nvPr>
        </p:nvSpPr>
        <p:spPr>
          <a:xfrm>
            <a:off x="5930127" y="5833112"/>
            <a:ext cx="846429" cy="258532"/>
          </a:xfrm>
          <a:solidFill>
            <a:schemeClr val="bg1"/>
          </a:solidFill>
        </p:spPr>
        <p:txBody>
          <a:bodyPr anchor="ctr" anchorCtr="0">
            <a:spAutoFit/>
          </a:bodyPr>
          <a:lstStyle>
            <a:lvl1pPr marL="0" indent="0" algn="ctr">
              <a:spcBef>
                <a:spcPts val="0"/>
              </a:spcBef>
              <a:buNone/>
              <a:defRPr sz="1200" b="0" i="0">
                <a:solidFill>
                  <a:schemeClr val="tx1"/>
                </a:solidFill>
              </a:defRPr>
            </a:lvl1pPr>
          </a:lstStyle>
          <a:p>
            <a:pPr lvl="0"/>
            <a:r>
              <a:rPr lang="en-US" dirty="0"/>
              <a:t>Deliverable</a:t>
            </a:r>
          </a:p>
        </p:txBody>
      </p:sp>
      <p:sp>
        <p:nvSpPr>
          <p:cNvPr id="34" name="Text Placeholder 6">
            <a:extLst>
              <a:ext uri="{FF2B5EF4-FFF2-40B4-BE49-F238E27FC236}">
                <a16:creationId xmlns:a16="http://schemas.microsoft.com/office/drawing/2014/main" id="{B3765EDA-0319-4809-A25A-400126C5F44F}"/>
              </a:ext>
            </a:extLst>
          </p:cNvPr>
          <p:cNvSpPr>
            <a:spLocks noGrp="1"/>
          </p:cNvSpPr>
          <p:nvPr>
            <p:ph type="body" sz="quarter" idx="77"/>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67" name="Text Placeholder 5">
            <a:extLst>
              <a:ext uri="{FF2B5EF4-FFF2-40B4-BE49-F238E27FC236}">
                <a16:creationId xmlns:a16="http://schemas.microsoft.com/office/drawing/2014/main" id="{05D67690-F384-478C-A045-40E2492B3F89}"/>
              </a:ext>
            </a:extLst>
          </p:cNvPr>
          <p:cNvSpPr>
            <a:spLocks noGrp="1"/>
          </p:cNvSpPr>
          <p:nvPr>
            <p:ph type="body" sz="quarter" idx="69" hasCustomPrompt="1"/>
          </p:nvPr>
        </p:nvSpPr>
        <p:spPr>
          <a:xfrm>
            <a:off x="3436005" y="5833112"/>
            <a:ext cx="546058" cy="258532"/>
          </a:xfrm>
          <a:solidFill>
            <a:schemeClr val="bg1"/>
          </a:solidFill>
        </p:spPr>
        <p:txBody>
          <a:bodyPr anchor="ctr" anchorCtr="0">
            <a:spAutoFit/>
          </a:bodyPr>
          <a:lstStyle>
            <a:lvl1pPr marL="0" indent="0" algn="ctr">
              <a:spcBef>
                <a:spcPts val="0"/>
              </a:spcBef>
              <a:buNone/>
              <a:defRPr sz="1200" b="0" i="0">
                <a:solidFill>
                  <a:schemeClr val="tx1"/>
                </a:solidFill>
              </a:defRPr>
            </a:lvl1pPr>
          </a:lstStyle>
          <a:p>
            <a:pPr lvl="0"/>
            <a:r>
              <a:rPr lang="en-US" dirty="0"/>
              <a:t>Today</a:t>
            </a:r>
          </a:p>
        </p:txBody>
      </p:sp>
    </p:spTree>
    <p:extLst>
      <p:ext uri="{BB962C8B-B14F-4D97-AF65-F5344CB8AC3E}">
        <p14:creationId xmlns:p14="http://schemas.microsoft.com/office/powerpoint/2010/main" val="4144233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_Intro">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F758649-7436-4628-BC70-24351F759E89}"/>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3A1270ED-5164-48B3-81FB-ABBCB1607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Picture Placeholder 22">
            <a:extLst>
              <a:ext uri="{FF2B5EF4-FFF2-40B4-BE49-F238E27FC236}">
                <a16:creationId xmlns:a16="http://schemas.microsoft.com/office/drawing/2014/main" id="{AD763B2A-CDD0-47C9-95CF-A24D0F5D0CC2}"/>
              </a:ext>
            </a:extLst>
          </p:cNvPr>
          <p:cNvSpPr>
            <a:spLocks noGrp="1"/>
          </p:cNvSpPr>
          <p:nvPr>
            <p:ph type="pic" sz="quarter" idx="15"/>
          </p:nvPr>
        </p:nvSpPr>
        <p:spPr>
          <a:xfrm>
            <a:off x="545738" y="1743286"/>
            <a:ext cx="1590675" cy="1558925"/>
          </a:xfrm>
        </p:spPr>
        <p:txBody>
          <a:bodyPr/>
          <a:lstStyle/>
          <a:p>
            <a:r>
              <a:rPr lang="en-US"/>
              <a:t>Click icon to add picture</a:t>
            </a:r>
          </a:p>
        </p:txBody>
      </p:sp>
      <p:sp>
        <p:nvSpPr>
          <p:cNvPr id="24" name="Picture Placeholder 22">
            <a:extLst>
              <a:ext uri="{FF2B5EF4-FFF2-40B4-BE49-F238E27FC236}">
                <a16:creationId xmlns:a16="http://schemas.microsoft.com/office/drawing/2014/main" id="{ABF8D3D7-7AF9-4D60-9EA9-3262C00DA015}"/>
              </a:ext>
            </a:extLst>
          </p:cNvPr>
          <p:cNvSpPr>
            <a:spLocks noGrp="1"/>
          </p:cNvSpPr>
          <p:nvPr>
            <p:ph type="pic" sz="quarter" idx="16"/>
          </p:nvPr>
        </p:nvSpPr>
        <p:spPr>
          <a:xfrm>
            <a:off x="2442873" y="1743286"/>
            <a:ext cx="1590675" cy="1558925"/>
          </a:xfrm>
        </p:spPr>
        <p:txBody>
          <a:bodyPr/>
          <a:lstStyle/>
          <a:p>
            <a:r>
              <a:rPr lang="en-US"/>
              <a:t>Click icon to add picture</a:t>
            </a:r>
          </a:p>
        </p:txBody>
      </p:sp>
      <p:sp>
        <p:nvSpPr>
          <p:cNvPr id="25" name="Picture Placeholder 22">
            <a:extLst>
              <a:ext uri="{FF2B5EF4-FFF2-40B4-BE49-F238E27FC236}">
                <a16:creationId xmlns:a16="http://schemas.microsoft.com/office/drawing/2014/main" id="{395AE7AD-CC82-493E-B405-563D533DD8D7}"/>
              </a:ext>
            </a:extLst>
          </p:cNvPr>
          <p:cNvSpPr>
            <a:spLocks noGrp="1"/>
          </p:cNvSpPr>
          <p:nvPr>
            <p:ph type="pic" sz="quarter" idx="17"/>
          </p:nvPr>
        </p:nvSpPr>
        <p:spPr>
          <a:xfrm>
            <a:off x="4340008" y="1743286"/>
            <a:ext cx="1590675" cy="1558925"/>
          </a:xfrm>
        </p:spPr>
        <p:txBody>
          <a:bodyPr/>
          <a:lstStyle/>
          <a:p>
            <a:r>
              <a:rPr lang="en-US"/>
              <a:t>Click icon to add picture</a:t>
            </a:r>
          </a:p>
        </p:txBody>
      </p:sp>
      <p:sp>
        <p:nvSpPr>
          <p:cNvPr id="26" name="Picture Placeholder 22">
            <a:extLst>
              <a:ext uri="{FF2B5EF4-FFF2-40B4-BE49-F238E27FC236}">
                <a16:creationId xmlns:a16="http://schemas.microsoft.com/office/drawing/2014/main" id="{9C6B5C89-AB50-4AFB-8C39-6405265A68D2}"/>
              </a:ext>
            </a:extLst>
          </p:cNvPr>
          <p:cNvSpPr>
            <a:spLocks noGrp="1"/>
          </p:cNvSpPr>
          <p:nvPr>
            <p:ph type="pic" sz="quarter" idx="18"/>
          </p:nvPr>
        </p:nvSpPr>
        <p:spPr>
          <a:xfrm>
            <a:off x="6237143" y="1743285"/>
            <a:ext cx="1590675" cy="1558925"/>
          </a:xfrm>
        </p:spPr>
        <p:txBody>
          <a:bodyPr/>
          <a:lstStyle/>
          <a:p>
            <a:r>
              <a:rPr lang="en-US"/>
              <a:t>Click icon to add picture</a:t>
            </a:r>
          </a:p>
        </p:txBody>
      </p:sp>
      <p:sp>
        <p:nvSpPr>
          <p:cNvPr id="27" name="Picture Placeholder 22">
            <a:extLst>
              <a:ext uri="{FF2B5EF4-FFF2-40B4-BE49-F238E27FC236}">
                <a16:creationId xmlns:a16="http://schemas.microsoft.com/office/drawing/2014/main" id="{0732774A-A7B5-4AAF-B6F5-F05030C44AF4}"/>
              </a:ext>
            </a:extLst>
          </p:cNvPr>
          <p:cNvSpPr>
            <a:spLocks noGrp="1"/>
          </p:cNvSpPr>
          <p:nvPr>
            <p:ph type="pic" sz="quarter" idx="19"/>
          </p:nvPr>
        </p:nvSpPr>
        <p:spPr>
          <a:xfrm>
            <a:off x="8134278" y="1738887"/>
            <a:ext cx="1590675" cy="1558925"/>
          </a:xfrm>
        </p:spPr>
        <p:txBody>
          <a:bodyPr/>
          <a:lstStyle/>
          <a:p>
            <a:r>
              <a:rPr lang="en-US"/>
              <a:t>Click icon to add picture</a:t>
            </a:r>
          </a:p>
        </p:txBody>
      </p:sp>
      <p:sp>
        <p:nvSpPr>
          <p:cNvPr id="28" name="Picture Placeholder 22">
            <a:extLst>
              <a:ext uri="{FF2B5EF4-FFF2-40B4-BE49-F238E27FC236}">
                <a16:creationId xmlns:a16="http://schemas.microsoft.com/office/drawing/2014/main" id="{1448DCEE-067B-47F5-A951-26458C06C424}"/>
              </a:ext>
            </a:extLst>
          </p:cNvPr>
          <p:cNvSpPr>
            <a:spLocks noGrp="1"/>
          </p:cNvSpPr>
          <p:nvPr>
            <p:ph type="pic" sz="quarter" idx="20"/>
          </p:nvPr>
        </p:nvSpPr>
        <p:spPr>
          <a:xfrm>
            <a:off x="10031412" y="1738887"/>
            <a:ext cx="1590675" cy="1558925"/>
          </a:xfrm>
        </p:spPr>
        <p:txBody>
          <a:bodyPr/>
          <a:lstStyle/>
          <a:p>
            <a:r>
              <a:rPr lang="en-US"/>
              <a:t>Click icon to add picture</a:t>
            </a:r>
          </a:p>
        </p:txBody>
      </p:sp>
      <p:sp>
        <p:nvSpPr>
          <p:cNvPr id="29" name="Text Placeholder 5">
            <a:extLst>
              <a:ext uri="{FF2B5EF4-FFF2-40B4-BE49-F238E27FC236}">
                <a16:creationId xmlns:a16="http://schemas.microsoft.com/office/drawing/2014/main" id="{4A882E16-AAD3-41BC-AED3-445D6468AC51}"/>
              </a:ext>
            </a:extLst>
          </p:cNvPr>
          <p:cNvSpPr>
            <a:spLocks noGrp="1"/>
          </p:cNvSpPr>
          <p:nvPr>
            <p:ph type="body" sz="quarter" idx="63" hasCustomPrompt="1"/>
          </p:nvPr>
        </p:nvSpPr>
        <p:spPr>
          <a:xfrm>
            <a:off x="648572" y="3513414"/>
            <a:ext cx="1385006" cy="927731"/>
          </a:xfrm>
        </p:spPr>
        <p:txBody>
          <a:bodyPr anchor="ctr" anchorCtr="0">
            <a:noAutofit/>
          </a:bodyPr>
          <a:lstStyle>
            <a:lvl1pPr marL="0" indent="0" algn="l">
              <a:spcBef>
                <a:spcPts val="0"/>
              </a:spcBef>
              <a:buNone/>
              <a:defRPr sz="1200" b="0" i="0">
                <a:solidFill>
                  <a:schemeClr val="tx1"/>
                </a:solidFill>
              </a:defRPr>
            </a:lvl1pPr>
          </a:lstStyle>
          <a:p>
            <a:pPr algn="ctr"/>
            <a:r>
              <a:rPr lang="en-US" sz="1200" b="1" dirty="0"/>
              <a:t>Adam Newman</a:t>
            </a:r>
          </a:p>
          <a:p>
            <a:pPr algn="ctr"/>
            <a:r>
              <a:rPr lang="en-US" sz="1200" dirty="0"/>
              <a:t>Managing Partner</a:t>
            </a:r>
          </a:p>
          <a:p>
            <a:pPr algn="ctr"/>
            <a:endParaRPr lang="en-US" sz="1200" dirty="0"/>
          </a:p>
          <a:p>
            <a:pPr algn="ctr"/>
            <a:r>
              <a:rPr lang="en-US" sz="1200" dirty="0" err="1"/>
              <a:t>anewman</a:t>
            </a:r>
            <a:r>
              <a:rPr lang="en-US" sz="1200" dirty="0"/>
              <a:t>@</a:t>
            </a:r>
          </a:p>
          <a:p>
            <a:pPr algn="ctr"/>
            <a:r>
              <a:rPr lang="en-US" sz="1200" dirty="0"/>
              <a:t>tytonpartners.com</a:t>
            </a:r>
          </a:p>
        </p:txBody>
      </p:sp>
      <p:sp>
        <p:nvSpPr>
          <p:cNvPr id="30" name="Text Placeholder 5">
            <a:extLst>
              <a:ext uri="{FF2B5EF4-FFF2-40B4-BE49-F238E27FC236}">
                <a16:creationId xmlns:a16="http://schemas.microsoft.com/office/drawing/2014/main" id="{4AEFE993-6972-4FF5-B629-CFE7759497FA}"/>
              </a:ext>
            </a:extLst>
          </p:cNvPr>
          <p:cNvSpPr>
            <a:spLocks noGrp="1"/>
          </p:cNvSpPr>
          <p:nvPr>
            <p:ph type="body" sz="quarter" idx="64" hasCustomPrompt="1"/>
          </p:nvPr>
        </p:nvSpPr>
        <p:spPr>
          <a:xfrm>
            <a:off x="2545707" y="3513414"/>
            <a:ext cx="1385006" cy="927731"/>
          </a:xfrm>
        </p:spPr>
        <p:txBody>
          <a:bodyPr anchor="ctr" anchorCtr="0">
            <a:noAutofit/>
          </a:bodyPr>
          <a:lstStyle>
            <a:lvl1pPr marL="0" indent="0" algn="l">
              <a:spcBef>
                <a:spcPts val="0"/>
              </a:spcBef>
              <a:buNone/>
              <a:defRPr sz="1200" b="0" i="0">
                <a:solidFill>
                  <a:schemeClr val="tx1"/>
                </a:solidFill>
              </a:defRPr>
            </a:lvl1pPr>
          </a:lstStyle>
          <a:p>
            <a:pPr algn="ctr"/>
            <a:r>
              <a:rPr lang="en-US" sz="1200" b="1" dirty="0"/>
              <a:t>Adam Newman</a:t>
            </a:r>
          </a:p>
          <a:p>
            <a:pPr algn="ctr"/>
            <a:r>
              <a:rPr lang="en-US" sz="1200" dirty="0"/>
              <a:t>Managing Partner</a:t>
            </a:r>
          </a:p>
          <a:p>
            <a:pPr algn="ctr"/>
            <a:endParaRPr lang="en-US" sz="1200" dirty="0"/>
          </a:p>
          <a:p>
            <a:pPr algn="ctr"/>
            <a:r>
              <a:rPr lang="en-US" sz="1200" dirty="0" err="1"/>
              <a:t>anewman</a:t>
            </a:r>
            <a:r>
              <a:rPr lang="en-US" sz="1200" dirty="0"/>
              <a:t>@</a:t>
            </a:r>
          </a:p>
          <a:p>
            <a:pPr algn="ctr"/>
            <a:r>
              <a:rPr lang="en-US" sz="1200" dirty="0"/>
              <a:t>tytonpartners.com</a:t>
            </a:r>
          </a:p>
        </p:txBody>
      </p:sp>
      <p:sp>
        <p:nvSpPr>
          <p:cNvPr id="31" name="Text Placeholder 5">
            <a:extLst>
              <a:ext uri="{FF2B5EF4-FFF2-40B4-BE49-F238E27FC236}">
                <a16:creationId xmlns:a16="http://schemas.microsoft.com/office/drawing/2014/main" id="{221CAC8E-E15C-4B7B-9EF7-0A1B0DE77BFA}"/>
              </a:ext>
            </a:extLst>
          </p:cNvPr>
          <p:cNvSpPr>
            <a:spLocks noGrp="1"/>
          </p:cNvSpPr>
          <p:nvPr>
            <p:ph type="body" sz="quarter" idx="65" hasCustomPrompt="1"/>
          </p:nvPr>
        </p:nvSpPr>
        <p:spPr>
          <a:xfrm>
            <a:off x="4447323" y="3513414"/>
            <a:ext cx="1385006" cy="927731"/>
          </a:xfrm>
        </p:spPr>
        <p:txBody>
          <a:bodyPr anchor="ctr" anchorCtr="0">
            <a:noAutofit/>
          </a:bodyPr>
          <a:lstStyle>
            <a:lvl1pPr marL="0" indent="0" algn="l">
              <a:spcBef>
                <a:spcPts val="0"/>
              </a:spcBef>
              <a:buNone/>
              <a:defRPr sz="1200" b="0" i="0">
                <a:solidFill>
                  <a:schemeClr val="tx1"/>
                </a:solidFill>
              </a:defRPr>
            </a:lvl1pPr>
          </a:lstStyle>
          <a:p>
            <a:pPr algn="ctr"/>
            <a:r>
              <a:rPr lang="en-US" sz="1200" b="1" dirty="0"/>
              <a:t>Adam Newman</a:t>
            </a:r>
          </a:p>
          <a:p>
            <a:pPr algn="ctr"/>
            <a:r>
              <a:rPr lang="en-US" sz="1200" dirty="0"/>
              <a:t>Managing Partner</a:t>
            </a:r>
          </a:p>
          <a:p>
            <a:pPr algn="ctr"/>
            <a:endParaRPr lang="en-US" sz="1200" dirty="0"/>
          </a:p>
          <a:p>
            <a:pPr algn="ctr"/>
            <a:r>
              <a:rPr lang="en-US" sz="1200" dirty="0" err="1"/>
              <a:t>anewman</a:t>
            </a:r>
            <a:r>
              <a:rPr lang="en-US" sz="1200" dirty="0"/>
              <a:t>@</a:t>
            </a:r>
          </a:p>
          <a:p>
            <a:pPr algn="ctr"/>
            <a:r>
              <a:rPr lang="en-US" sz="1200" dirty="0"/>
              <a:t>tytonpartners.com</a:t>
            </a:r>
          </a:p>
        </p:txBody>
      </p:sp>
      <p:sp>
        <p:nvSpPr>
          <p:cNvPr id="32" name="Text Placeholder 5">
            <a:extLst>
              <a:ext uri="{FF2B5EF4-FFF2-40B4-BE49-F238E27FC236}">
                <a16:creationId xmlns:a16="http://schemas.microsoft.com/office/drawing/2014/main" id="{AC631783-D715-4C01-97BE-A5C90E95E6EE}"/>
              </a:ext>
            </a:extLst>
          </p:cNvPr>
          <p:cNvSpPr>
            <a:spLocks noGrp="1"/>
          </p:cNvSpPr>
          <p:nvPr>
            <p:ph type="body" sz="quarter" idx="66" hasCustomPrompt="1"/>
          </p:nvPr>
        </p:nvSpPr>
        <p:spPr>
          <a:xfrm>
            <a:off x="6339977" y="3513414"/>
            <a:ext cx="1385006" cy="927731"/>
          </a:xfrm>
        </p:spPr>
        <p:txBody>
          <a:bodyPr anchor="ctr" anchorCtr="0">
            <a:noAutofit/>
          </a:bodyPr>
          <a:lstStyle>
            <a:lvl1pPr marL="0" indent="0" algn="l">
              <a:spcBef>
                <a:spcPts val="0"/>
              </a:spcBef>
              <a:buNone/>
              <a:defRPr sz="1200" b="0" i="0">
                <a:solidFill>
                  <a:schemeClr val="tx1"/>
                </a:solidFill>
              </a:defRPr>
            </a:lvl1pPr>
          </a:lstStyle>
          <a:p>
            <a:pPr algn="ctr"/>
            <a:r>
              <a:rPr lang="en-US" sz="1200" b="1" dirty="0"/>
              <a:t>Adam Newman</a:t>
            </a:r>
          </a:p>
          <a:p>
            <a:pPr algn="ctr"/>
            <a:r>
              <a:rPr lang="en-US" sz="1200" dirty="0"/>
              <a:t>Managing Partner</a:t>
            </a:r>
          </a:p>
          <a:p>
            <a:pPr algn="ctr"/>
            <a:endParaRPr lang="en-US" sz="1200" dirty="0"/>
          </a:p>
          <a:p>
            <a:pPr algn="ctr"/>
            <a:r>
              <a:rPr lang="en-US" sz="1200" dirty="0" err="1"/>
              <a:t>anewman</a:t>
            </a:r>
            <a:r>
              <a:rPr lang="en-US" sz="1200" dirty="0"/>
              <a:t>@</a:t>
            </a:r>
          </a:p>
          <a:p>
            <a:pPr algn="ctr"/>
            <a:r>
              <a:rPr lang="en-US" sz="1200" dirty="0"/>
              <a:t>tytonpartners.com</a:t>
            </a:r>
          </a:p>
        </p:txBody>
      </p:sp>
      <p:sp>
        <p:nvSpPr>
          <p:cNvPr id="33" name="Text Placeholder 5">
            <a:extLst>
              <a:ext uri="{FF2B5EF4-FFF2-40B4-BE49-F238E27FC236}">
                <a16:creationId xmlns:a16="http://schemas.microsoft.com/office/drawing/2014/main" id="{585C88B1-B9B4-4C82-9E2A-B10CFA0A6D44}"/>
              </a:ext>
            </a:extLst>
          </p:cNvPr>
          <p:cNvSpPr>
            <a:spLocks noGrp="1"/>
          </p:cNvSpPr>
          <p:nvPr>
            <p:ph type="body" sz="quarter" idx="67" hasCustomPrompt="1"/>
          </p:nvPr>
        </p:nvSpPr>
        <p:spPr>
          <a:xfrm>
            <a:off x="8232631" y="3513414"/>
            <a:ext cx="1385006" cy="927731"/>
          </a:xfrm>
        </p:spPr>
        <p:txBody>
          <a:bodyPr anchor="ctr" anchorCtr="0">
            <a:noAutofit/>
          </a:bodyPr>
          <a:lstStyle>
            <a:lvl1pPr marL="0" indent="0" algn="l">
              <a:spcBef>
                <a:spcPts val="0"/>
              </a:spcBef>
              <a:buNone/>
              <a:defRPr sz="1200" b="0" i="0">
                <a:solidFill>
                  <a:schemeClr val="tx1"/>
                </a:solidFill>
              </a:defRPr>
            </a:lvl1pPr>
          </a:lstStyle>
          <a:p>
            <a:pPr algn="ctr"/>
            <a:r>
              <a:rPr lang="en-US" sz="1200" b="1" dirty="0"/>
              <a:t>Adam Newman</a:t>
            </a:r>
          </a:p>
          <a:p>
            <a:pPr algn="ctr"/>
            <a:r>
              <a:rPr lang="en-US" sz="1200" dirty="0"/>
              <a:t>Managing Partner</a:t>
            </a:r>
          </a:p>
          <a:p>
            <a:pPr algn="ctr"/>
            <a:endParaRPr lang="en-US" sz="1200" dirty="0"/>
          </a:p>
          <a:p>
            <a:pPr algn="ctr"/>
            <a:r>
              <a:rPr lang="en-US" sz="1200" dirty="0" err="1"/>
              <a:t>anewman</a:t>
            </a:r>
            <a:r>
              <a:rPr lang="en-US" sz="1200" dirty="0"/>
              <a:t>@</a:t>
            </a:r>
          </a:p>
          <a:p>
            <a:pPr algn="ctr"/>
            <a:r>
              <a:rPr lang="en-US" sz="1200" dirty="0"/>
              <a:t>tytonpartners.com</a:t>
            </a:r>
          </a:p>
        </p:txBody>
      </p:sp>
      <p:sp>
        <p:nvSpPr>
          <p:cNvPr id="34" name="Text Placeholder 5">
            <a:extLst>
              <a:ext uri="{FF2B5EF4-FFF2-40B4-BE49-F238E27FC236}">
                <a16:creationId xmlns:a16="http://schemas.microsoft.com/office/drawing/2014/main" id="{A2CEF570-4540-46C0-A21F-802E3A073ADD}"/>
              </a:ext>
            </a:extLst>
          </p:cNvPr>
          <p:cNvSpPr>
            <a:spLocks noGrp="1"/>
          </p:cNvSpPr>
          <p:nvPr>
            <p:ph type="body" sz="quarter" idx="68" hasCustomPrompt="1"/>
          </p:nvPr>
        </p:nvSpPr>
        <p:spPr>
          <a:xfrm>
            <a:off x="10134246" y="3511071"/>
            <a:ext cx="1385006" cy="927731"/>
          </a:xfrm>
        </p:spPr>
        <p:txBody>
          <a:bodyPr anchor="ctr" anchorCtr="0">
            <a:noAutofit/>
          </a:bodyPr>
          <a:lstStyle>
            <a:lvl1pPr marL="0" indent="0" algn="l">
              <a:spcBef>
                <a:spcPts val="0"/>
              </a:spcBef>
              <a:buNone/>
              <a:defRPr sz="1200" b="0" i="0">
                <a:solidFill>
                  <a:schemeClr val="tx1"/>
                </a:solidFill>
              </a:defRPr>
            </a:lvl1pPr>
          </a:lstStyle>
          <a:p>
            <a:pPr algn="ctr"/>
            <a:r>
              <a:rPr lang="en-US" sz="1200" b="1" dirty="0"/>
              <a:t>Adam Newman</a:t>
            </a:r>
          </a:p>
          <a:p>
            <a:pPr algn="ctr"/>
            <a:r>
              <a:rPr lang="en-US" sz="1200" dirty="0"/>
              <a:t>Managing Partner</a:t>
            </a:r>
          </a:p>
          <a:p>
            <a:pPr algn="ctr"/>
            <a:endParaRPr lang="en-US" sz="1200" dirty="0"/>
          </a:p>
          <a:p>
            <a:pPr algn="ctr"/>
            <a:r>
              <a:rPr lang="en-US" sz="1200" dirty="0" err="1"/>
              <a:t>anewman</a:t>
            </a:r>
            <a:r>
              <a:rPr lang="en-US" sz="1200" dirty="0"/>
              <a:t>@</a:t>
            </a:r>
          </a:p>
          <a:p>
            <a:pPr algn="ctr"/>
            <a:r>
              <a:rPr lang="en-US" sz="1200" dirty="0"/>
              <a:t>tytonpartners.com</a:t>
            </a:r>
          </a:p>
        </p:txBody>
      </p:sp>
      <p:sp>
        <p:nvSpPr>
          <p:cNvPr id="18" name="Text Placeholder 6">
            <a:extLst>
              <a:ext uri="{FF2B5EF4-FFF2-40B4-BE49-F238E27FC236}">
                <a16:creationId xmlns:a16="http://schemas.microsoft.com/office/drawing/2014/main" id="{30B325FF-26A2-42BF-9166-7850E92D420B}"/>
              </a:ext>
            </a:extLst>
          </p:cNvPr>
          <p:cNvSpPr>
            <a:spLocks noGrp="1"/>
          </p:cNvSpPr>
          <p:nvPr>
            <p:ph type="body" sz="quarter" idx="50"/>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17" name="Text Placeholder 5">
            <a:extLst>
              <a:ext uri="{FF2B5EF4-FFF2-40B4-BE49-F238E27FC236}">
                <a16:creationId xmlns:a16="http://schemas.microsoft.com/office/drawing/2014/main" id="{6CE6CBCB-F53A-4731-AE70-1154D51EAA3D}"/>
              </a:ext>
            </a:extLst>
          </p:cNvPr>
          <p:cNvSpPr>
            <a:spLocks noGrp="1"/>
          </p:cNvSpPr>
          <p:nvPr>
            <p:ph type="body" sz="quarter" idx="69" hasCustomPrompt="1"/>
          </p:nvPr>
        </p:nvSpPr>
        <p:spPr>
          <a:xfrm>
            <a:off x="4485336" y="1410511"/>
            <a:ext cx="1300018" cy="243143"/>
          </a:xfrm>
        </p:spPr>
        <p:txBody>
          <a:bodyPr wrap="square" anchor="ctr" anchorCtr="0">
            <a:spAutoFit/>
          </a:bodyPr>
          <a:lstStyle>
            <a:lvl1pPr marL="0" indent="0" algn="ctr">
              <a:buNone/>
              <a:defRPr sz="1100" b="1">
                <a:solidFill>
                  <a:schemeClr val="tx1"/>
                </a:solidFill>
              </a:defRPr>
            </a:lvl1pPr>
          </a:lstStyle>
          <a:p>
            <a:pPr lvl="0"/>
            <a:r>
              <a:rPr lang="en-US" dirty="0"/>
              <a:t>Project Manager</a:t>
            </a:r>
          </a:p>
        </p:txBody>
      </p:sp>
    </p:spTree>
    <p:extLst>
      <p:ext uri="{BB962C8B-B14F-4D97-AF65-F5344CB8AC3E}">
        <p14:creationId xmlns:p14="http://schemas.microsoft.com/office/powerpoint/2010/main" val="4195696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_Vertical">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F758649-7436-4628-BC70-24351F759E89}"/>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3A1270ED-5164-48B3-81FB-ABBCB1607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4">
            <a:extLst>
              <a:ext uri="{FF2B5EF4-FFF2-40B4-BE49-F238E27FC236}">
                <a16:creationId xmlns:a16="http://schemas.microsoft.com/office/drawing/2014/main" id="{D5766A56-3B5E-48A8-92AA-A589D05DAE1D}"/>
              </a:ext>
            </a:extLst>
          </p:cNvPr>
          <p:cNvSpPr>
            <a:spLocks noGrp="1"/>
          </p:cNvSpPr>
          <p:nvPr>
            <p:ph type="body" sz="quarter" idx="49" hasCustomPrompt="1"/>
          </p:nvPr>
        </p:nvSpPr>
        <p:spPr>
          <a:xfrm>
            <a:off x="384681" y="6226926"/>
            <a:ext cx="9610344" cy="521208"/>
          </a:xfrm>
        </p:spPr>
        <p:txBody>
          <a:bodyPr anchor="b">
            <a:normAutofit/>
          </a:bodyPr>
          <a:lstStyle>
            <a:lvl1pPr marL="0" marR="0" indent="0" algn="l" defTabSz="457189" rtl="0" eaLnBrk="1" fontAlgn="base" latinLnBrk="0" hangingPunct="1">
              <a:lnSpc>
                <a:spcPct val="100000"/>
              </a:lnSpc>
              <a:spcBef>
                <a:spcPts val="0"/>
              </a:spcBef>
              <a:spcAft>
                <a:spcPct val="0"/>
              </a:spcAft>
              <a:buClrTx/>
              <a:buSzTx/>
              <a:buFont typeface="Arial" charset="0"/>
              <a:buNone/>
              <a:tabLst/>
              <a:defRPr sz="900" i="1"/>
            </a:lvl1pPr>
          </a:lstStyle>
          <a:p>
            <a:pPr marL="0" indent="0">
              <a:spcBef>
                <a:spcPts val="0"/>
              </a:spcBef>
              <a:buNone/>
            </a:pPr>
            <a:r>
              <a:rPr lang="en-US" sz="900" i="1" dirty="0"/>
              <a:t>Sources: source one, source two, source three, Tyton Partners analysis</a:t>
            </a:r>
          </a:p>
        </p:txBody>
      </p:sp>
      <p:sp>
        <p:nvSpPr>
          <p:cNvPr id="12" name="Text Placeholder 6">
            <a:extLst>
              <a:ext uri="{FF2B5EF4-FFF2-40B4-BE49-F238E27FC236}">
                <a16:creationId xmlns:a16="http://schemas.microsoft.com/office/drawing/2014/main" id="{74A6654B-8322-40A4-A0D4-EC742E9BACC8}"/>
              </a:ext>
            </a:extLst>
          </p:cNvPr>
          <p:cNvSpPr>
            <a:spLocks noGrp="1"/>
          </p:cNvSpPr>
          <p:nvPr>
            <p:ph type="body" sz="quarter" idx="50"/>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13" name="Text Placeholder 6">
            <a:extLst>
              <a:ext uri="{FF2B5EF4-FFF2-40B4-BE49-F238E27FC236}">
                <a16:creationId xmlns:a16="http://schemas.microsoft.com/office/drawing/2014/main" id="{2071BFD1-62EF-493F-9B7D-B36EB5CFAE99}"/>
              </a:ext>
            </a:extLst>
          </p:cNvPr>
          <p:cNvSpPr>
            <a:spLocks noGrp="1"/>
          </p:cNvSpPr>
          <p:nvPr>
            <p:ph type="body" sz="quarter" idx="48" hasCustomPrompt="1"/>
          </p:nvPr>
        </p:nvSpPr>
        <p:spPr>
          <a:xfrm rot="5400000">
            <a:off x="613280" y="1193733"/>
            <a:ext cx="1005842" cy="1463039"/>
          </a:xfrm>
          <a:prstGeom prst="homePlate">
            <a:avLst/>
          </a:prstGeom>
          <a:ln w="57150">
            <a:solidFill>
              <a:srgbClr val="354B5C"/>
            </a:solidFill>
          </a:ln>
        </p:spPr>
        <p:txBody>
          <a:bodyPr wrap="square">
            <a:noAutofit/>
          </a:bodyPr>
          <a:lstStyle>
            <a:lvl1pPr marL="0" indent="0">
              <a:buNone/>
              <a:defRPr sz="1400"/>
            </a:lvl1pPr>
            <a:lvl2pPr>
              <a:defRPr sz="1200"/>
            </a:lvl2pPr>
            <a:lvl3pPr>
              <a:defRPr sz="1200"/>
            </a:lvl3pPr>
          </a:lstStyle>
          <a:p>
            <a:pPr lvl="0"/>
            <a:r>
              <a:rPr lang="en-US" dirty="0"/>
              <a:t> </a:t>
            </a:r>
          </a:p>
        </p:txBody>
      </p:sp>
      <p:sp>
        <p:nvSpPr>
          <p:cNvPr id="14" name="Text Placeholder 6">
            <a:extLst>
              <a:ext uri="{FF2B5EF4-FFF2-40B4-BE49-F238E27FC236}">
                <a16:creationId xmlns:a16="http://schemas.microsoft.com/office/drawing/2014/main" id="{D5DC9D32-4163-4B8D-B6AA-DC9D968FACF2}"/>
              </a:ext>
            </a:extLst>
          </p:cNvPr>
          <p:cNvSpPr>
            <a:spLocks noGrp="1"/>
          </p:cNvSpPr>
          <p:nvPr>
            <p:ph type="body" sz="quarter" idx="74" hasCustomPrompt="1"/>
          </p:nvPr>
        </p:nvSpPr>
        <p:spPr>
          <a:xfrm rot="5400000">
            <a:off x="613280" y="2046729"/>
            <a:ext cx="1005842" cy="1463039"/>
          </a:xfrm>
          <a:prstGeom prst="chevron">
            <a:avLst/>
          </a:prstGeom>
          <a:ln w="57150">
            <a:solidFill>
              <a:srgbClr val="46647B"/>
            </a:solidFill>
          </a:ln>
        </p:spPr>
        <p:txBody>
          <a:bodyPr wrap="square">
            <a:noAutofit/>
          </a:bodyPr>
          <a:lstStyle>
            <a:lvl1pPr marL="0" indent="0">
              <a:buNone/>
              <a:defRPr sz="1400"/>
            </a:lvl1pPr>
            <a:lvl2pPr>
              <a:defRPr sz="1200"/>
            </a:lvl2pPr>
            <a:lvl3pPr>
              <a:defRPr sz="1200"/>
            </a:lvl3pPr>
          </a:lstStyle>
          <a:p>
            <a:pPr lvl="0"/>
            <a:r>
              <a:rPr lang="en-US" dirty="0"/>
              <a:t> </a:t>
            </a:r>
          </a:p>
        </p:txBody>
      </p:sp>
      <p:sp>
        <p:nvSpPr>
          <p:cNvPr id="15" name="Text Placeholder 6">
            <a:extLst>
              <a:ext uri="{FF2B5EF4-FFF2-40B4-BE49-F238E27FC236}">
                <a16:creationId xmlns:a16="http://schemas.microsoft.com/office/drawing/2014/main" id="{487E5FC6-7682-4A99-8B06-1D448839045C}"/>
              </a:ext>
            </a:extLst>
          </p:cNvPr>
          <p:cNvSpPr>
            <a:spLocks noGrp="1"/>
          </p:cNvSpPr>
          <p:nvPr>
            <p:ph type="body" sz="quarter" idx="75" hasCustomPrompt="1"/>
          </p:nvPr>
        </p:nvSpPr>
        <p:spPr>
          <a:xfrm rot="5400000">
            <a:off x="613280" y="2899725"/>
            <a:ext cx="1005842" cy="1463039"/>
          </a:xfrm>
          <a:prstGeom prst="chevron">
            <a:avLst/>
          </a:prstGeom>
          <a:ln w="57150">
            <a:solidFill>
              <a:schemeClr val="accent1">
                <a:lumMod val="60000"/>
                <a:lumOff val="40000"/>
              </a:schemeClr>
            </a:solidFill>
          </a:ln>
        </p:spPr>
        <p:txBody>
          <a:bodyPr wrap="square">
            <a:noAutofit/>
          </a:bodyPr>
          <a:lstStyle>
            <a:lvl1pPr marL="0" indent="0">
              <a:buNone/>
              <a:defRPr sz="1400"/>
            </a:lvl1pPr>
            <a:lvl2pPr>
              <a:defRPr sz="1200"/>
            </a:lvl2pPr>
            <a:lvl3pPr>
              <a:defRPr sz="1200"/>
            </a:lvl3pPr>
          </a:lstStyle>
          <a:p>
            <a:pPr lvl="0"/>
            <a:r>
              <a:rPr lang="en-US" dirty="0"/>
              <a:t> </a:t>
            </a:r>
          </a:p>
        </p:txBody>
      </p:sp>
      <p:sp>
        <p:nvSpPr>
          <p:cNvPr id="16" name="Text Placeholder 6">
            <a:extLst>
              <a:ext uri="{FF2B5EF4-FFF2-40B4-BE49-F238E27FC236}">
                <a16:creationId xmlns:a16="http://schemas.microsoft.com/office/drawing/2014/main" id="{13E322EE-9B81-489C-AEF0-5ABA9149B8B8}"/>
              </a:ext>
            </a:extLst>
          </p:cNvPr>
          <p:cNvSpPr>
            <a:spLocks noGrp="1"/>
          </p:cNvSpPr>
          <p:nvPr>
            <p:ph type="body" sz="quarter" idx="76" hasCustomPrompt="1"/>
          </p:nvPr>
        </p:nvSpPr>
        <p:spPr>
          <a:xfrm rot="5400000">
            <a:off x="613280" y="3752721"/>
            <a:ext cx="1005842" cy="1463039"/>
          </a:xfrm>
          <a:prstGeom prst="chevron">
            <a:avLst/>
          </a:prstGeom>
          <a:ln w="57150">
            <a:solidFill>
              <a:schemeClr val="accent1">
                <a:lumMod val="40000"/>
                <a:lumOff val="60000"/>
              </a:schemeClr>
            </a:solidFill>
          </a:ln>
        </p:spPr>
        <p:txBody>
          <a:bodyPr wrap="square">
            <a:noAutofit/>
          </a:bodyPr>
          <a:lstStyle>
            <a:lvl1pPr marL="0" indent="0">
              <a:buNone/>
              <a:defRPr sz="1400"/>
            </a:lvl1pPr>
            <a:lvl2pPr>
              <a:defRPr sz="1200"/>
            </a:lvl2pPr>
            <a:lvl3pPr>
              <a:defRPr sz="1200"/>
            </a:lvl3pPr>
          </a:lstStyle>
          <a:p>
            <a:pPr lvl="0"/>
            <a:r>
              <a:rPr lang="en-US" dirty="0"/>
              <a:t> </a:t>
            </a:r>
          </a:p>
        </p:txBody>
      </p:sp>
      <p:sp>
        <p:nvSpPr>
          <p:cNvPr id="17" name="Text Placeholder 6">
            <a:extLst>
              <a:ext uri="{FF2B5EF4-FFF2-40B4-BE49-F238E27FC236}">
                <a16:creationId xmlns:a16="http://schemas.microsoft.com/office/drawing/2014/main" id="{091A59E1-A3E3-45AB-95CD-BC1AD347D6BC}"/>
              </a:ext>
            </a:extLst>
          </p:cNvPr>
          <p:cNvSpPr>
            <a:spLocks noGrp="1"/>
          </p:cNvSpPr>
          <p:nvPr>
            <p:ph type="body" sz="quarter" idx="77" hasCustomPrompt="1"/>
          </p:nvPr>
        </p:nvSpPr>
        <p:spPr>
          <a:xfrm rot="5400000">
            <a:off x="613280" y="4605718"/>
            <a:ext cx="1005842" cy="1463039"/>
          </a:xfrm>
          <a:prstGeom prst="chevron">
            <a:avLst/>
          </a:prstGeom>
          <a:ln w="57150">
            <a:solidFill>
              <a:schemeClr val="accent1">
                <a:lumMod val="20000"/>
                <a:lumOff val="80000"/>
              </a:schemeClr>
            </a:solidFill>
          </a:ln>
        </p:spPr>
        <p:txBody>
          <a:bodyPr wrap="square">
            <a:noAutofit/>
          </a:bodyPr>
          <a:lstStyle>
            <a:lvl1pPr marL="0" indent="0">
              <a:buNone/>
              <a:defRPr sz="1400"/>
            </a:lvl1pPr>
            <a:lvl2pPr>
              <a:defRPr sz="1200"/>
            </a:lvl2pPr>
            <a:lvl3pPr>
              <a:defRPr sz="1200"/>
            </a:lvl3pPr>
          </a:lstStyle>
          <a:p>
            <a:pPr lvl="0"/>
            <a:r>
              <a:rPr lang="en-US" dirty="0"/>
              <a:t> </a:t>
            </a:r>
          </a:p>
        </p:txBody>
      </p:sp>
      <p:sp>
        <p:nvSpPr>
          <p:cNvPr id="19" name="Text Placeholder 6">
            <a:extLst>
              <a:ext uri="{FF2B5EF4-FFF2-40B4-BE49-F238E27FC236}">
                <a16:creationId xmlns:a16="http://schemas.microsoft.com/office/drawing/2014/main" id="{46A7C182-8BB8-426A-88B7-AE79754B6246}"/>
              </a:ext>
            </a:extLst>
          </p:cNvPr>
          <p:cNvSpPr>
            <a:spLocks noGrp="1"/>
          </p:cNvSpPr>
          <p:nvPr>
            <p:ph type="body" sz="quarter" idx="78"/>
          </p:nvPr>
        </p:nvSpPr>
        <p:spPr>
          <a:xfrm>
            <a:off x="2076450" y="1422331"/>
            <a:ext cx="9730869" cy="320088"/>
          </a:xfrm>
        </p:spPr>
        <p:txBody>
          <a:bodyPr wrap="square">
            <a:spAutoFit/>
          </a:bodyPr>
          <a:lstStyle>
            <a:lvl1pPr>
              <a:defRPr sz="1600"/>
            </a:lvl1pPr>
            <a:lvl2pPr>
              <a:defRPr sz="1400"/>
            </a:lvl2pPr>
            <a:lvl3pPr>
              <a:defRPr sz="1400"/>
            </a:lvl3pPr>
          </a:lstStyle>
          <a:p>
            <a:pPr lvl="0"/>
            <a:r>
              <a:rPr lang="en-US"/>
              <a:t>Click to edit Master text styles</a:t>
            </a:r>
          </a:p>
        </p:txBody>
      </p:sp>
      <p:sp>
        <p:nvSpPr>
          <p:cNvPr id="20" name="Text Placeholder 6">
            <a:extLst>
              <a:ext uri="{FF2B5EF4-FFF2-40B4-BE49-F238E27FC236}">
                <a16:creationId xmlns:a16="http://schemas.microsoft.com/office/drawing/2014/main" id="{109D7485-4D37-4629-92E3-B5AA4E794C3A}"/>
              </a:ext>
            </a:extLst>
          </p:cNvPr>
          <p:cNvSpPr>
            <a:spLocks noGrp="1"/>
          </p:cNvSpPr>
          <p:nvPr>
            <p:ph type="body" sz="quarter" idx="79"/>
          </p:nvPr>
        </p:nvSpPr>
        <p:spPr>
          <a:xfrm>
            <a:off x="2076450" y="2275327"/>
            <a:ext cx="9730869" cy="320088"/>
          </a:xfrm>
        </p:spPr>
        <p:txBody>
          <a:bodyPr wrap="square">
            <a:spAutoFit/>
          </a:bodyPr>
          <a:lstStyle>
            <a:lvl1pPr>
              <a:defRPr sz="1600"/>
            </a:lvl1pPr>
            <a:lvl2pPr>
              <a:defRPr sz="1400"/>
            </a:lvl2pPr>
            <a:lvl3pPr>
              <a:defRPr sz="1400"/>
            </a:lvl3pPr>
          </a:lstStyle>
          <a:p>
            <a:pPr lvl="0"/>
            <a:r>
              <a:rPr lang="en-US"/>
              <a:t>Click to edit Master text styles</a:t>
            </a:r>
          </a:p>
        </p:txBody>
      </p:sp>
      <p:sp>
        <p:nvSpPr>
          <p:cNvPr id="21" name="Text Placeholder 6">
            <a:extLst>
              <a:ext uri="{FF2B5EF4-FFF2-40B4-BE49-F238E27FC236}">
                <a16:creationId xmlns:a16="http://schemas.microsoft.com/office/drawing/2014/main" id="{292B60ED-C0B8-4684-81AB-694D6EE2CA43}"/>
              </a:ext>
            </a:extLst>
          </p:cNvPr>
          <p:cNvSpPr>
            <a:spLocks noGrp="1"/>
          </p:cNvSpPr>
          <p:nvPr>
            <p:ph type="body" sz="quarter" idx="80"/>
          </p:nvPr>
        </p:nvSpPr>
        <p:spPr>
          <a:xfrm>
            <a:off x="2076450" y="3128323"/>
            <a:ext cx="9730869" cy="320088"/>
          </a:xfrm>
        </p:spPr>
        <p:txBody>
          <a:bodyPr wrap="square">
            <a:spAutoFit/>
          </a:bodyPr>
          <a:lstStyle>
            <a:lvl1pPr>
              <a:defRPr sz="1600"/>
            </a:lvl1pPr>
            <a:lvl2pPr>
              <a:defRPr sz="1400"/>
            </a:lvl2pPr>
            <a:lvl3pPr>
              <a:defRPr sz="1400"/>
            </a:lvl3pPr>
          </a:lstStyle>
          <a:p>
            <a:pPr lvl="0"/>
            <a:r>
              <a:rPr lang="en-US"/>
              <a:t>Click to edit Master text styles</a:t>
            </a:r>
          </a:p>
        </p:txBody>
      </p:sp>
      <p:sp>
        <p:nvSpPr>
          <p:cNvPr id="22" name="Text Placeholder 6">
            <a:extLst>
              <a:ext uri="{FF2B5EF4-FFF2-40B4-BE49-F238E27FC236}">
                <a16:creationId xmlns:a16="http://schemas.microsoft.com/office/drawing/2014/main" id="{C98B2289-49FD-491D-BC30-7B8CA834D207}"/>
              </a:ext>
            </a:extLst>
          </p:cNvPr>
          <p:cNvSpPr>
            <a:spLocks noGrp="1"/>
          </p:cNvSpPr>
          <p:nvPr>
            <p:ph type="body" sz="quarter" idx="81"/>
          </p:nvPr>
        </p:nvSpPr>
        <p:spPr>
          <a:xfrm>
            <a:off x="2076450" y="3981319"/>
            <a:ext cx="9730869" cy="320088"/>
          </a:xfrm>
        </p:spPr>
        <p:txBody>
          <a:bodyPr wrap="square">
            <a:spAutoFit/>
          </a:bodyPr>
          <a:lstStyle>
            <a:lvl1pPr>
              <a:defRPr sz="1600"/>
            </a:lvl1pPr>
            <a:lvl2pPr>
              <a:defRPr sz="1400"/>
            </a:lvl2pPr>
            <a:lvl3pPr>
              <a:defRPr sz="1400"/>
            </a:lvl3pPr>
          </a:lstStyle>
          <a:p>
            <a:pPr lvl="0"/>
            <a:r>
              <a:rPr lang="en-US"/>
              <a:t>Click to edit Master text styles</a:t>
            </a:r>
          </a:p>
        </p:txBody>
      </p:sp>
      <p:sp>
        <p:nvSpPr>
          <p:cNvPr id="23" name="Text Placeholder 6">
            <a:extLst>
              <a:ext uri="{FF2B5EF4-FFF2-40B4-BE49-F238E27FC236}">
                <a16:creationId xmlns:a16="http://schemas.microsoft.com/office/drawing/2014/main" id="{E006DF50-B2DC-4BD3-9084-C03F835B3612}"/>
              </a:ext>
            </a:extLst>
          </p:cNvPr>
          <p:cNvSpPr>
            <a:spLocks noGrp="1"/>
          </p:cNvSpPr>
          <p:nvPr>
            <p:ph type="body" sz="quarter" idx="82"/>
          </p:nvPr>
        </p:nvSpPr>
        <p:spPr>
          <a:xfrm>
            <a:off x="2076450" y="4834316"/>
            <a:ext cx="9730869" cy="320088"/>
          </a:xfrm>
        </p:spPr>
        <p:txBody>
          <a:bodyPr wrap="square">
            <a:spAutoFit/>
          </a:bodyPr>
          <a:lstStyle>
            <a:lvl1pPr>
              <a:defRPr sz="1600"/>
            </a:lvl1pPr>
            <a:lvl2pPr>
              <a:defRPr sz="1400"/>
            </a:lvl2pPr>
            <a:lvl3pPr>
              <a:defRPr sz="1400"/>
            </a:lvl3pPr>
          </a:lstStyle>
          <a:p>
            <a:pPr lvl="0"/>
            <a:r>
              <a:rPr lang="en-US"/>
              <a:t>Click to edit Master text styles</a:t>
            </a:r>
          </a:p>
        </p:txBody>
      </p:sp>
    </p:spTree>
    <p:extLst>
      <p:ext uri="{BB962C8B-B14F-4D97-AF65-F5344CB8AC3E}">
        <p14:creationId xmlns:p14="http://schemas.microsoft.com/office/powerpoint/2010/main" val="1031856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_Horizontal">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F758649-7436-4628-BC70-24351F759E89}"/>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3A1270ED-5164-48B3-81FB-ABBCB1607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Placeholder 17">
            <a:extLst>
              <a:ext uri="{FF2B5EF4-FFF2-40B4-BE49-F238E27FC236}">
                <a16:creationId xmlns:a16="http://schemas.microsoft.com/office/drawing/2014/main" id="{5ABC8C65-2E32-4065-914C-3A95B9B0EE21}"/>
              </a:ext>
            </a:extLst>
          </p:cNvPr>
          <p:cNvSpPr>
            <a:spLocks noGrp="1"/>
          </p:cNvSpPr>
          <p:nvPr>
            <p:ph type="body" sz="quarter" idx="72" hasCustomPrompt="1"/>
          </p:nvPr>
        </p:nvSpPr>
        <p:spPr>
          <a:xfrm>
            <a:off x="1608057" y="1384401"/>
            <a:ext cx="2470755" cy="553096"/>
          </a:xfrm>
          <a:custGeom>
            <a:avLst/>
            <a:gdLst>
              <a:gd name="connsiteX0" fmla="*/ 0 w 2470755"/>
              <a:gd name="connsiteY0" fmla="*/ 0 h 553096"/>
              <a:gd name="connsiteX1" fmla="*/ 2194207 w 2470755"/>
              <a:gd name="connsiteY1" fmla="*/ 0 h 553096"/>
              <a:gd name="connsiteX2" fmla="*/ 2470755 w 2470755"/>
              <a:gd name="connsiteY2" fmla="*/ 276548 h 553096"/>
              <a:gd name="connsiteX3" fmla="*/ 2194207 w 2470755"/>
              <a:gd name="connsiteY3" fmla="*/ 553096 h 553096"/>
              <a:gd name="connsiteX4" fmla="*/ 547126 w 2470755"/>
              <a:gd name="connsiteY4" fmla="*/ 553096 h 553096"/>
              <a:gd name="connsiteX5" fmla="*/ 547126 w 2470755"/>
              <a:gd name="connsiteY5" fmla="*/ 538642 h 553096"/>
              <a:gd name="connsiteX6" fmla="*/ 562455 w 2470755"/>
              <a:gd name="connsiteY6" fmla="*/ 540097 h 553096"/>
              <a:gd name="connsiteX7" fmla="*/ 670640 w 2470755"/>
              <a:gd name="connsiteY7" fmla="*/ 542713 h 553096"/>
              <a:gd name="connsiteX8" fmla="*/ 990232 w 2470755"/>
              <a:gd name="connsiteY8" fmla="*/ 542516 h 553096"/>
              <a:gd name="connsiteX9" fmla="*/ 2170954 w 2470755"/>
              <a:gd name="connsiteY9" fmla="*/ 543694 h 553096"/>
              <a:gd name="connsiteX10" fmla="*/ 2423796 w 2470755"/>
              <a:gd name="connsiteY10" fmla="*/ 275615 h 553096"/>
              <a:gd name="connsiteX11" fmla="*/ 2188326 w 2470755"/>
              <a:gd name="connsiteY11" fmla="*/ 8625 h 553096"/>
              <a:gd name="connsiteX12" fmla="*/ 0 w 2470755"/>
              <a:gd name="connsiteY12" fmla="*/ 8625 h 55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755" h="553096">
                <a:moveTo>
                  <a:pt x="0" y="0"/>
                </a:moveTo>
                <a:lnTo>
                  <a:pt x="2194207" y="0"/>
                </a:lnTo>
                <a:lnTo>
                  <a:pt x="2470755" y="276548"/>
                </a:lnTo>
                <a:lnTo>
                  <a:pt x="2194207" y="553096"/>
                </a:lnTo>
                <a:lnTo>
                  <a:pt x="547126" y="553096"/>
                </a:lnTo>
                <a:lnTo>
                  <a:pt x="547126" y="538642"/>
                </a:lnTo>
                <a:lnTo>
                  <a:pt x="562455" y="540097"/>
                </a:lnTo>
                <a:lnTo>
                  <a:pt x="670640" y="542713"/>
                </a:lnTo>
                <a:lnTo>
                  <a:pt x="990232" y="542516"/>
                </a:lnTo>
                <a:lnTo>
                  <a:pt x="2170954" y="543694"/>
                </a:lnTo>
                <a:lnTo>
                  <a:pt x="2423796" y="275615"/>
                </a:lnTo>
                <a:lnTo>
                  <a:pt x="2188326" y="8625"/>
                </a:lnTo>
                <a:lnTo>
                  <a:pt x="0" y="8625"/>
                </a:lnTo>
                <a:close/>
              </a:path>
            </a:pathLst>
          </a:custGeom>
          <a:ln w="57150">
            <a:solidFill>
              <a:srgbClr val="B4B4B4"/>
            </a:solidFill>
          </a:ln>
        </p:spPr>
        <p:txBody>
          <a:bodyPr wrap="square">
            <a:noAutofit/>
          </a:bodyPr>
          <a:lstStyle>
            <a:lvl1pPr marL="0" indent="0">
              <a:buNone/>
              <a:defRPr/>
            </a:lvl1pPr>
          </a:lstStyle>
          <a:p>
            <a:pPr lvl="0"/>
            <a:r>
              <a:rPr lang="en-US" dirty="0"/>
              <a:t> </a:t>
            </a:r>
          </a:p>
        </p:txBody>
      </p:sp>
      <p:sp>
        <p:nvSpPr>
          <p:cNvPr id="19" name="Text Placeholder 18">
            <a:extLst>
              <a:ext uri="{FF2B5EF4-FFF2-40B4-BE49-F238E27FC236}">
                <a16:creationId xmlns:a16="http://schemas.microsoft.com/office/drawing/2014/main" id="{4EB16829-89CD-4BFD-B479-F68EF7956FED}"/>
              </a:ext>
            </a:extLst>
          </p:cNvPr>
          <p:cNvSpPr>
            <a:spLocks noGrp="1"/>
          </p:cNvSpPr>
          <p:nvPr>
            <p:ph type="body" sz="quarter" idx="73" hasCustomPrompt="1"/>
          </p:nvPr>
        </p:nvSpPr>
        <p:spPr>
          <a:xfrm>
            <a:off x="4184747" y="1384401"/>
            <a:ext cx="2470755" cy="553096"/>
          </a:xfrm>
          <a:custGeom>
            <a:avLst/>
            <a:gdLst>
              <a:gd name="connsiteX0" fmla="*/ 0 w 2470755"/>
              <a:gd name="connsiteY0" fmla="*/ 0 h 553096"/>
              <a:gd name="connsiteX1" fmla="*/ 2194207 w 2470755"/>
              <a:gd name="connsiteY1" fmla="*/ 0 h 553096"/>
              <a:gd name="connsiteX2" fmla="*/ 2470755 w 2470755"/>
              <a:gd name="connsiteY2" fmla="*/ 276548 h 553096"/>
              <a:gd name="connsiteX3" fmla="*/ 2194207 w 2470755"/>
              <a:gd name="connsiteY3" fmla="*/ 553096 h 553096"/>
              <a:gd name="connsiteX4" fmla="*/ 547126 w 2470755"/>
              <a:gd name="connsiteY4" fmla="*/ 553096 h 553096"/>
              <a:gd name="connsiteX5" fmla="*/ 547126 w 2470755"/>
              <a:gd name="connsiteY5" fmla="*/ 538642 h 553096"/>
              <a:gd name="connsiteX6" fmla="*/ 562455 w 2470755"/>
              <a:gd name="connsiteY6" fmla="*/ 540097 h 553096"/>
              <a:gd name="connsiteX7" fmla="*/ 670640 w 2470755"/>
              <a:gd name="connsiteY7" fmla="*/ 542713 h 553096"/>
              <a:gd name="connsiteX8" fmla="*/ 990232 w 2470755"/>
              <a:gd name="connsiteY8" fmla="*/ 542516 h 553096"/>
              <a:gd name="connsiteX9" fmla="*/ 2170954 w 2470755"/>
              <a:gd name="connsiteY9" fmla="*/ 543694 h 553096"/>
              <a:gd name="connsiteX10" fmla="*/ 2423796 w 2470755"/>
              <a:gd name="connsiteY10" fmla="*/ 275615 h 553096"/>
              <a:gd name="connsiteX11" fmla="*/ 2188326 w 2470755"/>
              <a:gd name="connsiteY11" fmla="*/ 8625 h 553096"/>
              <a:gd name="connsiteX12" fmla="*/ 0 w 2470755"/>
              <a:gd name="connsiteY12" fmla="*/ 8625 h 55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755" h="553096">
                <a:moveTo>
                  <a:pt x="0" y="0"/>
                </a:moveTo>
                <a:lnTo>
                  <a:pt x="2194207" y="0"/>
                </a:lnTo>
                <a:lnTo>
                  <a:pt x="2470755" y="276548"/>
                </a:lnTo>
                <a:lnTo>
                  <a:pt x="2194207" y="553096"/>
                </a:lnTo>
                <a:lnTo>
                  <a:pt x="547126" y="553096"/>
                </a:lnTo>
                <a:lnTo>
                  <a:pt x="547126" y="538642"/>
                </a:lnTo>
                <a:lnTo>
                  <a:pt x="562455" y="540097"/>
                </a:lnTo>
                <a:lnTo>
                  <a:pt x="670640" y="542713"/>
                </a:lnTo>
                <a:lnTo>
                  <a:pt x="990232" y="542516"/>
                </a:lnTo>
                <a:lnTo>
                  <a:pt x="2170954" y="543694"/>
                </a:lnTo>
                <a:lnTo>
                  <a:pt x="2423796" y="275615"/>
                </a:lnTo>
                <a:lnTo>
                  <a:pt x="2188326" y="8625"/>
                </a:lnTo>
                <a:lnTo>
                  <a:pt x="0" y="8625"/>
                </a:lnTo>
                <a:close/>
              </a:path>
            </a:pathLst>
          </a:custGeom>
          <a:ln w="57150">
            <a:solidFill>
              <a:srgbClr val="B4B4B4"/>
            </a:solidFill>
          </a:ln>
        </p:spPr>
        <p:txBody>
          <a:bodyPr wrap="square">
            <a:noAutofit/>
          </a:bodyPr>
          <a:lstStyle>
            <a:lvl1pPr marL="0" indent="0">
              <a:buNone/>
              <a:defRPr/>
            </a:lvl1pPr>
          </a:lstStyle>
          <a:p>
            <a:pPr lvl="0"/>
            <a:r>
              <a:rPr lang="en-US" dirty="0"/>
              <a:t> </a:t>
            </a:r>
          </a:p>
        </p:txBody>
      </p:sp>
      <p:sp>
        <p:nvSpPr>
          <p:cNvPr id="20" name="Text Placeholder 19">
            <a:extLst>
              <a:ext uri="{FF2B5EF4-FFF2-40B4-BE49-F238E27FC236}">
                <a16:creationId xmlns:a16="http://schemas.microsoft.com/office/drawing/2014/main" id="{AC93BA7B-D701-4C9C-B4E1-E47A8C3AF44C}"/>
              </a:ext>
            </a:extLst>
          </p:cNvPr>
          <p:cNvSpPr>
            <a:spLocks noGrp="1"/>
          </p:cNvSpPr>
          <p:nvPr>
            <p:ph type="body" sz="quarter" idx="74" hasCustomPrompt="1"/>
          </p:nvPr>
        </p:nvSpPr>
        <p:spPr>
          <a:xfrm>
            <a:off x="6761437" y="1366742"/>
            <a:ext cx="2470755" cy="553096"/>
          </a:xfrm>
          <a:custGeom>
            <a:avLst/>
            <a:gdLst>
              <a:gd name="connsiteX0" fmla="*/ 0 w 2470755"/>
              <a:gd name="connsiteY0" fmla="*/ 0 h 553096"/>
              <a:gd name="connsiteX1" fmla="*/ 2194207 w 2470755"/>
              <a:gd name="connsiteY1" fmla="*/ 0 h 553096"/>
              <a:gd name="connsiteX2" fmla="*/ 2470755 w 2470755"/>
              <a:gd name="connsiteY2" fmla="*/ 276548 h 553096"/>
              <a:gd name="connsiteX3" fmla="*/ 2194207 w 2470755"/>
              <a:gd name="connsiteY3" fmla="*/ 553096 h 553096"/>
              <a:gd name="connsiteX4" fmla="*/ 547126 w 2470755"/>
              <a:gd name="connsiteY4" fmla="*/ 553096 h 553096"/>
              <a:gd name="connsiteX5" fmla="*/ 547126 w 2470755"/>
              <a:gd name="connsiteY5" fmla="*/ 538642 h 553096"/>
              <a:gd name="connsiteX6" fmla="*/ 562455 w 2470755"/>
              <a:gd name="connsiteY6" fmla="*/ 540097 h 553096"/>
              <a:gd name="connsiteX7" fmla="*/ 670640 w 2470755"/>
              <a:gd name="connsiteY7" fmla="*/ 542713 h 553096"/>
              <a:gd name="connsiteX8" fmla="*/ 990232 w 2470755"/>
              <a:gd name="connsiteY8" fmla="*/ 542516 h 553096"/>
              <a:gd name="connsiteX9" fmla="*/ 2170954 w 2470755"/>
              <a:gd name="connsiteY9" fmla="*/ 543694 h 553096"/>
              <a:gd name="connsiteX10" fmla="*/ 2423796 w 2470755"/>
              <a:gd name="connsiteY10" fmla="*/ 275615 h 553096"/>
              <a:gd name="connsiteX11" fmla="*/ 2188326 w 2470755"/>
              <a:gd name="connsiteY11" fmla="*/ 8625 h 553096"/>
              <a:gd name="connsiteX12" fmla="*/ 0 w 2470755"/>
              <a:gd name="connsiteY12" fmla="*/ 8625 h 55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755" h="553096">
                <a:moveTo>
                  <a:pt x="0" y="0"/>
                </a:moveTo>
                <a:lnTo>
                  <a:pt x="2194207" y="0"/>
                </a:lnTo>
                <a:lnTo>
                  <a:pt x="2470755" y="276548"/>
                </a:lnTo>
                <a:lnTo>
                  <a:pt x="2194207" y="553096"/>
                </a:lnTo>
                <a:lnTo>
                  <a:pt x="547126" y="553096"/>
                </a:lnTo>
                <a:lnTo>
                  <a:pt x="547126" y="538642"/>
                </a:lnTo>
                <a:lnTo>
                  <a:pt x="562455" y="540097"/>
                </a:lnTo>
                <a:lnTo>
                  <a:pt x="670640" y="542713"/>
                </a:lnTo>
                <a:lnTo>
                  <a:pt x="990232" y="542516"/>
                </a:lnTo>
                <a:lnTo>
                  <a:pt x="2170954" y="543694"/>
                </a:lnTo>
                <a:lnTo>
                  <a:pt x="2423796" y="275615"/>
                </a:lnTo>
                <a:lnTo>
                  <a:pt x="2188326" y="8625"/>
                </a:lnTo>
                <a:lnTo>
                  <a:pt x="0" y="8625"/>
                </a:lnTo>
                <a:close/>
              </a:path>
            </a:pathLst>
          </a:custGeom>
          <a:ln w="57150">
            <a:solidFill>
              <a:srgbClr val="B4B4B4"/>
            </a:solidFill>
          </a:ln>
        </p:spPr>
        <p:txBody>
          <a:bodyPr wrap="square">
            <a:noAutofit/>
          </a:bodyPr>
          <a:lstStyle>
            <a:lvl1pPr marL="0" indent="0">
              <a:buNone/>
              <a:defRPr/>
            </a:lvl1pPr>
          </a:lstStyle>
          <a:p>
            <a:pPr lvl="0"/>
            <a:r>
              <a:rPr lang="en-US" dirty="0"/>
              <a:t> </a:t>
            </a:r>
          </a:p>
        </p:txBody>
      </p:sp>
      <p:sp>
        <p:nvSpPr>
          <p:cNvPr id="21" name="Text Placeholder 20">
            <a:extLst>
              <a:ext uri="{FF2B5EF4-FFF2-40B4-BE49-F238E27FC236}">
                <a16:creationId xmlns:a16="http://schemas.microsoft.com/office/drawing/2014/main" id="{FC570742-2B54-48A6-9C07-AACB7F6ED043}"/>
              </a:ext>
            </a:extLst>
          </p:cNvPr>
          <p:cNvSpPr>
            <a:spLocks noGrp="1"/>
          </p:cNvSpPr>
          <p:nvPr>
            <p:ph type="body" sz="quarter" idx="75" hasCustomPrompt="1"/>
          </p:nvPr>
        </p:nvSpPr>
        <p:spPr>
          <a:xfrm>
            <a:off x="9338126" y="1373273"/>
            <a:ext cx="2470755" cy="553096"/>
          </a:xfrm>
          <a:custGeom>
            <a:avLst/>
            <a:gdLst>
              <a:gd name="connsiteX0" fmla="*/ 0 w 2470755"/>
              <a:gd name="connsiteY0" fmla="*/ 0 h 553096"/>
              <a:gd name="connsiteX1" fmla="*/ 2194207 w 2470755"/>
              <a:gd name="connsiteY1" fmla="*/ 0 h 553096"/>
              <a:gd name="connsiteX2" fmla="*/ 2470755 w 2470755"/>
              <a:gd name="connsiteY2" fmla="*/ 276548 h 553096"/>
              <a:gd name="connsiteX3" fmla="*/ 2194207 w 2470755"/>
              <a:gd name="connsiteY3" fmla="*/ 553096 h 553096"/>
              <a:gd name="connsiteX4" fmla="*/ 547126 w 2470755"/>
              <a:gd name="connsiteY4" fmla="*/ 553096 h 553096"/>
              <a:gd name="connsiteX5" fmla="*/ 547126 w 2470755"/>
              <a:gd name="connsiteY5" fmla="*/ 538642 h 553096"/>
              <a:gd name="connsiteX6" fmla="*/ 562455 w 2470755"/>
              <a:gd name="connsiteY6" fmla="*/ 540097 h 553096"/>
              <a:gd name="connsiteX7" fmla="*/ 670640 w 2470755"/>
              <a:gd name="connsiteY7" fmla="*/ 542713 h 553096"/>
              <a:gd name="connsiteX8" fmla="*/ 990232 w 2470755"/>
              <a:gd name="connsiteY8" fmla="*/ 542516 h 553096"/>
              <a:gd name="connsiteX9" fmla="*/ 2170954 w 2470755"/>
              <a:gd name="connsiteY9" fmla="*/ 543694 h 553096"/>
              <a:gd name="connsiteX10" fmla="*/ 2423796 w 2470755"/>
              <a:gd name="connsiteY10" fmla="*/ 275615 h 553096"/>
              <a:gd name="connsiteX11" fmla="*/ 2188326 w 2470755"/>
              <a:gd name="connsiteY11" fmla="*/ 8625 h 553096"/>
              <a:gd name="connsiteX12" fmla="*/ 0 w 2470755"/>
              <a:gd name="connsiteY12" fmla="*/ 8625 h 55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755" h="553096">
                <a:moveTo>
                  <a:pt x="0" y="0"/>
                </a:moveTo>
                <a:lnTo>
                  <a:pt x="2194207" y="0"/>
                </a:lnTo>
                <a:lnTo>
                  <a:pt x="2470755" y="276548"/>
                </a:lnTo>
                <a:lnTo>
                  <a:pt x="2194207" y="553096"/>
                </a:lnTo>
                <a:lnTo>
                  <a:pt x="547126" y="553096"/>
                </a:lnTo>
                <a:lnTo>
                  <a:pt x="547126" y="538642"/>
                </a:lnTo>
                <a:lnTo>
                  <a:pt x="562455" y="540097"/>
                </a:lnTo>
                <a:lnTo>
                  <a:pt x="670640" y="542713"/>
                </a:lnTo>
                <a:lnTo>
                  <a:pt x="990232" y="542516"/>
                </a:lnTo>
                <a:lnTo>
                  <a:pt x="2170954" y="543694"/>
                </a:lnTo>
                <a:lnTo>
                  <a:pt x="2423796" y="275615"/>
                </a:lnTo>
                <a:lnTo>
                  <a:pt x="2188326" y="8625"/>
                </a:lnTo>
                <a:lnTo>
                  <a:pt x="0" y="8625"/>
                </a:lnTo>
                <a:close/>
              </a:path>
            </a:pathLst>
          </a:custGeom>
          <a:ln w="57150">
            <a:solidFill>
              <a:srgbClr val="B4B4B4"/>
            </a:solidFill>
          </a:ln>
        </p:spPr>
        <p:txBody>
          <a:bodyPr wrap="square">
            <a:noAutofit/>
          </a:bodyPr>
          <a:lstStyle>
            <a:lvl1pPr marL="0" indent="0">
              <a:buNone/>
              <a:defRPr/>
            </a:lvl1pPr>
          </a:lstStyle>
          <a:p>
            <a:pPr lvl="0"/>
            <a:r>
              <a:rPr lang="en-US" dirty="0"/>
              <a:t> </a:t>
            </a:r>
          </a:p>
        </p:txBody>
      </p:sp>
      <p:sp>
        <p:nvSpPr>
          <p:cNvPr id="10" name="Text Placeholder 4">
            <a:extLst>
              <a:ext uri="{FF2B5EF4-FFF2-40B4-BE49-F238E27FC236}">
                <a16:creationId xmlns:a16="http://schemas.microsoft.com/office/drawing/2014/main" id="{A770B107-58AB-4D11-9062-0B52F3525D73}"/>
              </a:ext>
            </a:extLst>
          </p:cNvPr>
          <p:cNvSpPr>
            <a:spLocks noGrp="1"/>
          </p:cNvSpPr>
          <p:nvPr>
            <p:ph type="body" sz="quarter" idx="49" hasCustomPrompt="1"/>
          </p:nvPr>
        </p:nvSpPr>
        <p:spPr>
          <a:xfrm>
            <a:off x="384681" y="6226926"/>
            <a:ext cx="9610344"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
        <p:nvSpPr>
          <p:cNvPr id="11" name="Text Placeholder 6">
            <a:extLst>
              <a:ext uri="{FF2B5EF4-FFF2-40B4-BE49-F238E27FC236}">
                <a16:creationId xmlns:a16="http://schemas.microsoft.com/office/drawing/2014/main" id="{FE5F5304-0B98-4231-933F-3BB49F1DB5FE}"/>
              </a:ext>
            </a:extLst>
          </p:cNvPr>
          <p:cNvSpPr>
            <a:spLocks noGrp="1"/>
          </p:cNvSpPr>
          <p:nvPr>
            <p:ph type="body" sz="quarter" idx="50"/>
          </p:nvPr>
        </p:nvSpPr>
        <p:spPr>
          <a:xfrm>
            <a:off x="384681" y="548606"/>
            <a:ext cx="11424200" cy="443198"/>
          </a:xfrm>
        </p:spPr>
        <p:txBody>
          <a:bodyPr wrap="square" anchor="b">
            <a:spAutoFit/>
          </a:bodyPr>
          <a:lstStyle>
            <a:lvl1pPr marL="0" indent="0">
              <a:buNone/>
              <a:defRPr sz="2400"/>
            </a:lvl1pPr>
          </a:lstStyle>
          <a:p>
            <a:pPr lvl="0"/>
            <a:r>
              <a:rPr lang="en-US"/>
              <a:t>Click to edit Master text styles</a:t>
            </a:r>
          </a:p>
        </p:txBody>
      </p:sp>
      <p:sp>
        <p:nvSpPr>
          <p:cNvPr id="12" name="Text Placeholder 6">
            <a:extLst>
              <a:ext uri="{FF2B5EF4-FFF2-40B4-BE49-F238E27FC236}">
                <a16:creationId xmlns:a16="http://schemas.microsoft.com/office/drawing/2014/main" id="{5F27576E-A859-43F1-A4D3-2F5620F8343A}"/>
              </a:ext>
            </a:extLst>
          </p:cNvPr>
          <p:cNvSpPr>
            <a:spLocks noGrp="1"/>
          </p:cNvSpPr>
          <p:nvPr>
            <p:ph type="body" sz="quarter" idx="48"/>
          </p:nvPr>
        </p:nvSpPr>
        <p:spPr>
          <a:xfrm>
            <a:off x="1608057" y="2133988"/>
            <a:ext cx="2178852" cy="1027974"/>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13" name="Text Placeholder 6">
            <a:extLst>
              <a:ext uri="{FF2B5EF4-FFF2-40B4-BE49-F238E27FC236}">
                <a16:creationId xmlns:a16="http://schemas.microsoft.com/office/drawing/2014/main" id="{21D46277-63DE-4504-8FBB-F83C7D66AF4F}"/>
              </a:ext>
            </a:extLst>
          </p:cNvPr>
          <p:cNvSpPr>
            <a:spLocks noGrp="1"/>
          </p:cNvSpPr>
          <p:nvPr>
            <p:ph type="body" sz="quarter" idx="76"/>
          </p:nvPr>
        </p:nvSpPr>
        <p:spPr>
          <a:xfrm>
            <a:off x="4184747" y="2133988"/>
            <a:ext cx="2178852" cy="1027974"/>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14" name="Text Placeholder 6">
            <a:extLst>
              <a:ext uri="{FF2B5EF4-FFF2-40B4-BE49-F238E27FC236}">
                <a16:creationId xmlns:a16="http://schemas.microsoft.com/office/drawing/2014/main" id="{4C7D5A4B-322B-4984-BDB2-5FF25FCEAC5B}"/>
              </a:ext>
            </a:extLst>
          </p:cNvPr>
          <p:cNvSpPr>
            <a:spLocks noGrp="1"/>
          </p:cNvSpPr>
          <p:nvPr>
            <p:ph type="body" sz="quarter" idx="77"/>
          </p:nvPr>
        </p:nvSpPr>
        <p:spPr>
          <a:xfrm>
            <a:off x="6761437" y="2133988"/>
            <a:ext cx="2178852" cy="1027974"/>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15" name="Text Placeholder 6">
            <a:extLst>
              <a:ext uri="{FF2B5EF4-FFF2-40B4-BE49-F238E27FC236}">
                <a16:creationId xmlns:a16="http://schemas.microsoft.com/office/drawing/2014/main" id="{9E77EC5F-FE22-4025-A663-381A5F6D8712}"/>
              </a:ext>
            </a:extLst>
          </p:cNvPr>
          <p:cNvSpPr>
            <a:spLocks noGrp="1"/>
          </p:cNvSpPr>
          <p:nvPr>
            <p:ph type="body" sz="quarter" idx="78"/>
          </p:nvPr>
        </p:nvSpPr>
        <p:spPr>
          <a:xfrm>
            <a:off x="9338126" y="2133988"/>
            <a:ext cx="2178852" cy="1027974"/>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16" name="Text Placeholder 5">
            <a:extLst>
              <a:ext uri="{FF2B5EF4-FFF2-40B4-BE49-F238E27FC236}">
                <a16:creationId xmlns:a16="http://schemas.microsoft.com/office/drawing/2014/main" id="{9477D49A-BE27-41C3-BE1C-74E80175E5FE}"/>
              </a:ext>
            </a:extLst>
          </p:cNvPr>
          <p:cNvSpPr>
            <a:spLocks noGrp="1"/>
          </p:cNvSpPr>
          <p:nvPr>
            <p:ph type="body" sz="quarter" idx="63" hasCustomPrompt="1"/>
          </p:nvPr>
        </p:nvSpPr>
        <p:spPr>
          <a:xfrm>
            <a:off x="1608056" y="1516294"/>
            <a:ext cx="2178851" cy="289310"/>
          </a:xfrm>
        </p:spPr>
        <p:txBody>
          <a:bodyPr wrap="square" anchor="ctr" anchorCtr="0">
            <a:spAutoFit/>
          </a:bodyPr>
          <a:lstStyle>
            <a:lvl1pPr marL="0" indent="0" algn="ctr">
              <a:spcBef>
                <a:spcPts val="0"/>
              </a:spcBef>
              <a:buNone/>
              <a:defRPr sz="1400" b="1" i="0">
                <a:solidFill>
                  <a:schemeClr val="tx1"/>
                </a:solidFill>
              </a:defRPr>
            </a:lvl1pPr>
          </a:lstStyle>
          <a:p>
            <a:pPr lvl="0"/>
            <a:r>
              <a:rPr lang="en-US" dirty="0"/>
              <a:t>Phase 1</a:t>
            </a:r>
          </a:p>
        </p:txBody>
      </p:sp>
      <p:sp>
        <p:nvSpPr>
          <p:cNvPr id="17" name="Text Placeholder 5">
            <a:extLst>
              <a:ext uri="{FF2B5EF4-FFF2-40B4-BE49-F238E27FC236}">
                <a16:creationId xmlns:a16="http://schemas.microsoft.com/office/drawing/2014/main" id="{EFBD0E24-7D1F-4BEC-B746-B72C3A0402E5}"/>
              </a:ext>
            </a:extLst>
          </p:cNvPr>
          <p:cNvSpPr>
            <a:spLocks noGrp="1"/>
          </p:cNvSpPr>
          <p:nvPr>
            <p:ph type="body" sz="quarter" idx="64" hasCustomPrompt="1"/>
          </p:nvPr>
        </p:nvSpPr>
        <p:spPr>
          <a:xfrm>
            <a:off x="4184746" y="1498635"/>
            <a:ext cx="2178852" cy="289310"/>
          </a:xfrm>
        </p:spPr>
        <p:txBody>
          <a:bodyPr wrap="square" anchor="ctr" anchorCtr="0">
            <a:spAutoFit/>
          </a:bodyPr>
          <a:lstStyle>
            <a:lvl1pPr marL="0" indent="0" algn="ctr">
              <a:spcBef>
                <a:spcPts val="0"/>
              </a:spcBef>
              <a:buNone/>
              <a:defRPr sz="1400" b="1" i="0">
                <a:solidFill>
                  <a:schemeClr val="tx1"/>
                </a:solidFill>
              </a:defRPr>
            </a:lvl1pPr>
          </a:lstStyle>
          <a:p>
            <a:pPr lvl="0"/>
            <a:r>
              <a:rPr lang="en-US" dirty="0"/>
              <a:t>Phase 2</a:t>
            </a:r>
          </a:p>
        </p:txBody>
      </p:sp>
      <p:sp>
        <p:nvSpPr>
          <p:cNvPr id="22" name="Text Placeholder 5">
            <a:extLst>
              <a:ext uri="{FF2B5EF4-FFF2-40B4-BE49-F238E27FC236}">
                <a16:creationId xmlns:a16="http://schemas.microsoft.com/office/drawing/2014/main" id="{B491F58D-99EA-4296-8010-5AD25AEAB13B}"/>
              </a:ext>
            </a:extLst>
          </p:cNvPr>
          <p:cNvSpPr>
            <a:spLocks noGrp="1"/>
          </p:cNvSpPr>
          <p:nvPr>
            <p:ph type="body" sz="quarter" idx="65" hasCustomPrompt="1"/>
          </p:nvPr>
        </p:nvSpPr>
        <p:spPr>
          <a:xfrm>
            <a:off x="6761437" y="1498635"/>
            <a:ext cx="2178852" cy="289310"/>
          </a:xfrm>
        </p:spPr>
        <p:txBody>
          <a:bodyPr wrap="square" anchor="ctr" anchorCtr="0">
            <a:spAutoFit/>
          </a:bodyPr>
          <a:lstStyle>
            <a:lvl1pPr marL="0" indent="0" algn="ctr">
              <a:spcBef>
                <a:spcPts val="0"/>
              </a:spcBef>
              <a:buNone/>
              <a:defRPr sz="1400" b="1" i="0">
                <a:solidFill>
                  <a:schemeClr val="tx1"/>
                </a:solidFill>
              </a:defRPr>
            </a:lvl1pPr>
          </a:lstStyle>
          <a:p>
            <a:pPr lvl="0"/>
            <a:r>
              <a:rPr lang="en-US" dirty="0"/>
              <a:t>Phase 3</a:t>
            </a:r>
          </a:p>
        </p:txBody>
      </p:sp>
      <p:sp>
        <p:nvSpPr>
          <p:cNvPr id="23" name="Text Placeholder 5">
            <a:extLst>
              <a:ext uri="{FF2B5EF4-FFF2-40B4-BE49-F238E27FC236}">
                <a16:creationId xmlns:a16="http://schemas.microsoft.com/office/drawing/2014/main" id="{52B57129-B20D-48D2-A4B8-81AC4354569E}"/>
              </a:ext>
            </a:extLst>
          </p:cNvPr>
          <p:cNvSpPr>
            <a:spLocks noGrp="1"/>
          </p:cNvSpPr>
          <p:nvPr>
            <p:ph type="body" sz="quarter" idx="66" hasCustomPrompt="1"/>
          </p:nvPr>
        </p:nvSpPr>
        <p:spPr>
          <a:xfrm>
            <a:off x="9338125" y="1498638"/>
            <a:ext cx="2169203" cy="289310"/>
          </a:xfrm>
        </p:spPr>
        <p:txBody>
          <a:bodyPr wrap="square" anchor="ctr" anchorCtr="0">
            <a:spAutoFit/>
          </a:bodyPr>
          <a:lstStyle>
            <a:lvl1pPr marL="0" indent="0" algn="ctr">
              <a:spcBef>
                <a:spcPts val="0"/>
              </a:spcBef>
              <a:buNone/>
              <a:defRPr sz="1400" b="1" i="0">
                <a:solidFill>
                  <a:schemeClr val="tx1"/>
                </a:solidFill>
              </a:defRPr>
            </a:lvl1pPr>
          </a:lstStyle>
          <a:p>
            <a:pPr lvl="0"/>
            <a:r>
              <a:rPr lang="en-US" dirty="0"/>
              <a:t>Phase 4</a:t>
            </a:r>
          </a:p>
        </p:txBody>
      </p:sp>
    </p:spTree>
    <p:extLst>
      <p:ext uri="{BB962C8B-B14F-4D97-AF65-F5344CB8AC3E}">
        <p14:creationId xmlns:p14="http://schemas.microsoft.com/office/powerpoint/2010/main" val="154649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895BCD3-3FFD-4B2F-9F67-180371E03D5A}"/>
              </a:ext>
            </a:extLst>
          </p:cNvPr>
          <p:cNvSpPr>
            <a:spLocks noGrp="1"/>
          </p:cNvSpPr>
          <p:nvPr>
            <p:ph sz="half" idx="1"/>
          </p:nvPr>
        </p:nvSpPr>
        <p:spPr>
          <a:xfrm>
            <a:off x="381000" y="1112809"/>
            <a:ext cx="11430000" cy="4918105"/>
          </a:xfrm>
          <a:prstGeom prst="rect">
            <a:avLst/>
          </a:prstGeom>
        </p:spPr>
        <p:txBody>
          <a:bodyPr lIns="36576" tIns="36576" rIns="36576" bIns="36576">
            <a:noAutofit/>
          </a:bodyPr>
          <a:lstStyle>
            <a:lvl1pPr>
              <a:spcBef>
                <a:spcPts val="600"/>
              </a:spcBef>
              <a:defRPr sz="1400">
                <a:solidFill>
                  <a:srgbClr val="000000"/>
                </a:solidFill>
              </a:defRPr>
            </a:lvl1pPr>
            <a:lvl2pPr>
              <a:spcBef>
                <a:spcPts val="600"/>
              </a:spcBef>
              <a:defRPr sz="1200">
                <a:solidFill>
                  <a:srgbClr val="000000"/>
                </a:solidFill>
              </a:defRPr>
            </a:lvl2pPr>
            <a:lvl3pPr marL="517512" indent="-171446">
              <a:spcBef>
                <a:spcPts val="600"/>
              </a:spcBef>
              <a:buFont typeface="Arial" panose="020B0604020202020204" pitchFamily="34" charset="0"/>
              <a:buChar char="&gt;"/>
              <a:defRPr sz="12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cxnSp>
        <p:nvCxnSpPr>
          <p:cNvPr id="12" name="Straight Connector 11">
            <a:extLst>
              <a:ext uri="{FF2B5EF4-FFF2-40B4-BE49-F238E27FC236}">
                <a16:creationId xmlns:a16="http://schemas.microsoft.com/office/drawing/2014/main" id="{6E0E6F8F-A5F3-49AB-9D70-EB6CA6982B57}"/>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511E027C-04D1-4E0E-B10B-5B610F3521D0}"/>
              </a:ext>
            </a:extLst>
          </p:cNvPr>
          <p:cNvSpPr>
            <a:spLocks noGrp="1"/>
          </p:cNvSpPr>
          <p:nvPr>
            <p:ph idx="14" hasCustomPrompt="1"/>
          </p:nvPr>
        </p:nvSpPr>
        <p:spPr>
          <a:xfrm>
            <a:off x="381000" y="44647"/>
            <a:ext cx="11430000" cy="946615"/>
          </a:xfrm>
          <a:prstGeom prst="rect">
            <a:avLst/>
          </a:prstGeom>
        </p:spPr>
        <p:txBody>
          <a:bodyPr lIns="36576" tIns="36576" rIns="36576" bIns="36576" anchor="b">
            <a:noAutofit/>
          </a:bodyPr>
          <a:lstStyle>
            <a:lvl1pPr marL="0" indent="0">
              <a:spcBef>
                <a:spcPts val="0"/>
              </a:spcBef>
              <a:buFontTx/>
              <a:buNone/>
              <a:defRPr sz="2400" i="0" baseline="0">
                <a:solidFill>
                  <a:srgbClr val="000000"/>
                </a:solidFill>
                <a:latin typeface="Arial"/>
                <a:cs typeface="Arial"/>
              </a:defRPr>
            </a:lvl1pPr>
            <a:lvl2pPr marL="173033" indent="0">
              <a:buFontTx/>
              <a:buNone/>
              <a:defRPr/>
            </a:lvl2pPr>
            <a:lvl3pPr marL="346066" indent="0">
              <a:buFontTx/>
              <a:buNone/>
              <a:defRPr/>
            </a:lvl3pPr>
            <a:lvl4pPr marL="517512" indent="0">
              <a:buFontTx/>
              <a:buNone/>
              <a:defRPr/>
            </a:lvl4pPr>
            <a:lvl5pPr marL="690545" indent="0">
              <a:buFontTx/>
              <a:buNone/>
              <a:defRPr/>
            </a:lvl5pPr>
          </a:lstStyle>
          <a:p>
            <a:pPr lvl="0"/>
            <a:r>
              <a:rPr lang="en-US" dirty="0"/>
              <a:t>Click to edit Master title style</a:t>
            </a:r>
          </a:p>
        </p:txBody>
      </p:sp>
      <p:pic>
        <p:nvPicPr>
          <p:cNvPr id="15" name="Picture 14" descr="footer.png">
            <a:extLst>
              <a:ext uri="{FF2B5EF4-FFF2-40B4-BE49-F238E27FC236}">
                <a16:creationId xmlns:a16="http://schemas.microsoft.com/office/drawing/2014/main" id="{6A462018-F665-4C70-8D63-DA156385ED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Content Placeholder 2">
            <a:extLst>
              <a:ext uri="{FF2B5EF4-FFF2-40B4-BE49-F238E27FC236}">
                <a16:creationId xmlns:a16="http://schemas.microsoft.com/office/drawing/2014/main" id="{E4DC3E91-1303-4E7A-AFAB-733C34EA0FBF}"/>
              </a:ext>
            </a:extLst>
          </p:cNvPr>
          <p:cNvSpPr>
            <a:spLocks noGrp="1"/>
          </p:cNvSpPr>
          <p:nvPr>
            <p:ph idx="13"/>
          </p:nvPr>
        </p:nvSpPr>
        <p:spPr>
          <a:xfrm>
            <a:off x="381000" y="6265399"/>
            <a:ext cx="9614025" cy="520865"/>
          </a:xfrm>
          <a:prstGeom prst="rect">
            <a:avLst/>
          </a:prstGeom>
        </p:spPr>
        <p:txBody>
          <a:bodyPr anchor="b">
            <a:noAutofit/>
          </a:bodyPr>
          <a:lstStyle>
            <a:lvl1pPr marL="0" marR="0" indent="0" algn="l" defTabSz="457189" rtl="0" eaLnBrk="1" fontAlgn="base" latinLnBrk="0" hangingPunct="1">
              <a:lnSpc>
                <a:spcPct val="100000"/>
              </a:lnSpc>
              <a:spcBef>
                <a:spcPts val="0"/>
              </a:spcBef>
              <a:spcAft>
                <a:spcPct val="0"/>
              </a:spcAft>
              <a:buClrTx/>
              <a:buSzTx/>
              <a:buFont typeface="Arial" panose="020B0604020202020204" pitchFamily="34" charset="0"/>
              <a:buNone/>
              <a:tabLst/>
              <a:defRPr sz="900" i="1">
                <a:latin typeface="Arial"/>
                <a:cs typeface="Arial"/>
              </a:defRPr>
            </a:lvl1pPr>
            <a:lvl2pPr marL="173033" indent="0">
              <a:buFontTx/>
              <a:buNone/>
              <a:defRPr/>
            </a:lvl2pPr>
            <a:lvl3pPr marL="346066" indent="0">
              <a:buFontTx/>
              <a:buNone/>
              <a:defRPr/>
            </a:lvl3pPr>
            <a:lvl4pPr marL="517512" indent="0">
              <a:buFontTx/>
              <a:buNone/>
              <a:defRPr/>
            </a:lvl4pPr>
            <a:lvl5pPr marL="690545" indent="0">
              <a:buFontTx/>
              <a:buNone/>
              <a:defRPr/>
            </a:lvl5pPr>
          </a:lstStyle>
          <a:p>
            <a:pPr lvl="0"/>
            <a:r>
              <a:rPr lang="en-US" dirty="0"/>
              <a:t>Click to edit Master text styles</a:t>
            </a:r>
          </a:p>
        </p:txBody>
      </p:sp>
    </p:spTree>
    <p:extLst>
      <p:ext uri="{BB962C8B-B14F-4D97-AF65-F5344CB8AC3E}">
        <p14:creationId xmlns:p14="http://schemas.microsoft.com/office/powerpoint/2010/main" val="41772832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Tyton Logo and Others">
    <p:spTree>
      <p:nvGrpSpPr>
        <p:cNvPr id="1" name=""/>
        <p:cNvGrpSpPr/>
        <p:nvPr/>
      </p:nvGrpSpPr>
      <p:grpSpPr>
        <a:xfrm>
          <a:off x="0" y="0"/>
          <a:ext cx="0" cy="0"/>
          <a:chOff x="0" y="0"/>
          <a:chExt cx="0" cy="0"/>
        </a:xfrm>
      </p:grpSpPr>
      <p:sp>
        <p:nvSpPr>
          <p:cNvPr id="4" name="Rectangle 3"/>
          <p:cNvSpPr/>
          <p:nvPr/>
        </p:nvSpPr>
        <p:spPr>
          <a:xfrm>
            <a:off x="0" y="1544455"/>
            <a:ext cx="12192000" cy="2608721"/>
          </a:xfrm>
          <a:prstGeom prst="rect">
            <a:avLst/>
          </a:prstGeom>
          <a:solidFill>
            <a:srgbClr val="354B5C"/>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p>
            <a:pPr algn="ctr" fontAlgn="auto">
              <a:spcBef>
                <a:spcPts val="0"/>
              </a:spcBef>
              <a:spcAft>
                <a:spcPts val="0"/>
              </a:spcAft>
              <a:defRPr/>
            </a:pPr>
            <a:endParaRPr lang="en-US" sz="1800" dirty="0">
              <a:solidFill>
                <a:schemeClr val="tx1"/>
              </a:solidFill>
            </a:endParaRPr>
          </a:p>
        </p:txBody>
      </p:sp>
      <p:pic>
        <p:nvPicPr>
          <p:cNvPr id="5" name="Picture 7" descr="arc_light blu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5967" y="6619877"/>
            <a:ext cx="6436784"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2"/>
          <p:cNvSpPr>
            <a:spLocks noGrp="1"/>
          </p:cNvSpPr>
          <p:nvPr>
            <p:ph type="body" idx="1"/>
          </p:nvPr>
        </p:nvSpPr>
        <p:spPr>
          <a:xfrm>
            <a:off x="4353039" y="5608320"/>
            <a:ext cx="3495040" cy="406400"/>
          </a:xfrm>
          <a:prstGeom prst="rect">
            <a:avLst/>
          </a:prstGeom>
        </p:spPr>
        <p:txBody>
          <a:bodyPr anchor="ctr">
            <a:noAutofit/>
          </a:bodyPr>
          <a:lstStyle>
            <a:lvl1pPr marL="0" indent="0" algn="ctr">
              <a:buNone/>
              <a:defRPr sz="1400">
                <a:solidFill>
                  <a:schemeClr val="accent2">
                    <a:lumMod val="60000"/>
                    <a:lumOff val="4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2" name="Picture 11" descr="tagline.png">
            <a:extLst>
              <a:ext uri="{FF2B5EF4-FFF2-40B4-BE49-F238E27FC236}">
                <a16:creationId xmlns:a16="http://schemas.microsoft.com/office/drawing/2014/main" id="{1B09B298-E724-7C4C-A05C-E9A078D1F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6704" y="6207578"/>
            <a:ext cx="4827710" cy="219441"/>
          </a:xfrm>
          <a:prstGeom prst="rect">
            <a:avLst/>
          </a:prstGeom>
        </p:spPr>
      </p:pic>
      <p:sp>
        <p:nvSpPr>
          <p:cNvPr id="13" name="Rectangle 12">
            <a:extLst>
              <a:ext uri="{FF2B5EF4-FFF2-40B4-BE49-F238E27FC236}">
                <a16:creationId xmlns:a16="http://schemas.microsoft.com/office/drawing/2014/main" id="{FCBD8787-01B3-4DBA-B3B0-91C2DCE308C2}"/>
              </a:ext>
            </a:extLst>
          </p:cNvPr>
          <p:cNvSpPr/>
          <p:nvPr userDrawn="1"/>
        </p:nvSpPr>
        <p:spPr>
          <a:xfrm>
            <a:off x="11391900" y="6417966"/>
            <a:ext cx="771525" cy="4309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E5AE1F0-08B1-4E35-9C3B-B3FE3F1C31F0}"/>
              </a:ext>
            </a:extLst>
          </p:cNvPr>
          <p:cNvSpPr/>
          <p:nvPr userDrawn="1"/>
        </p:nvSpPr>
        <p:spPr>
          <a:xfrm>
            <a:off x="10880196" y="947855"/>
            <a:ext cx="1145549" cy="4309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DCE63EF9-6212-4D26-8A14-63E1783EC591}"/>
              </a:ext>
            </a:extLst>
          </p:cNvPr>
          <p:cNvSpPr>
            <a:spLocks noGrp="1"/>
          </p:cNvSpPr>
          <p:nvPr>
            <p:ph type="body" sz="quarter" idx="50" hasCustomPrompt="1"/>
          </p:nvPr>
        </p:nvSpPr>
        <p:spPr>
          <a:xfrm>
            <a:off x="369359" y="1544454"/>
            <a:ext cx="11430000" cy="2608721"/>
          </a:xfrm>
        </p:spPr>
        <p:txBody>
          <a:bodyPr anchor="ctr" anchorCtr="0">
            <a:noAutofit/>
          </a:bodyPr>
          <a:lstStyle>
            <a:lvl1pPr marL="0" indent="0" algn="ctr">
              <a:buNone/>
              <a:defRPr sz="3600">
                <a:solidFill>
                  <a:schemeClr val="bg1"/>
                </a:solidFill>
              </a:defRPr>
            </a:lvl1pPr>
          </a:lstStyle>
          <a:p>
            <a:pPr lvl="0"/>
            <a:r>
              <a:rPr lang="en-US" dirty="0"/>
              <a:t>Title page for multiple logos</a:t>
            </a:r>
          </a:p>
        </p:txBody>
      </p:sp>
    </p:spTree>
    <p:extLst>
      <p:ext uri="{BB962C8B-B14F-4D97-AF65-F5344CB8AC3E}">
        <p14:creationId xmlns:p14="http://schemas.microsoft.com/office/powerpoint/2010/main" val="1941864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_1">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E0E6F8F-A5F3-49AB-9D70-EB6CA6982B57}"/>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5" name="Picture 14" descr="footer.png">
            <a:extLst>
              <a:ext uri="{FF2B5EF4-FFF2-40B4-BE49-F238E27FC236}">
                <a16:creationId xmlns:a16="http://schemas.microsoft.com/office/drawing/2014/main" id="{6A462018-F665-4C70-8D63-DA156385ED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6">
            <a:extLst>
              <a:ext uri="{FF2B5EF4-FFF2-40B4-BE49-F238E27FC236}">
                <a16:creationId xmlns:a16="http://schemas.microsoft.com/office/drawing/2014/main" id="{E77AB9A9-4689-4BE0-96D2-52D810ADE7D0}"/>
              </a:ext>
            </a:extLst>
          </p:cNvPr>
          <p:cNvSpPr>
            <a:spLocks noGrp="1"/>
          </p:cNvSpPr>
          <p:nvPr>
            <p:ph type="body" sz="quarter" idx="50"/>
          </p:nvPr>
        </p:nvSpPr>
        <p:spPr>
          <a:xfrm>
            <a:off x="380999" y="548606"/>
            <a:ext cx="11430000" cy="443198"/>
          </a:xfrm>
        </p:spPr>
        <p:txBody>
          <a:bodyPr wrap="square" anchor="b">
            <a:spAutoFit/>
          </a:bodyPr>
          <a:lstStyle>
            <a:lvl1pPr marL="0" indent="0">
              <a:buNone/>
              <a:defRPr sz="2400"/>
            </a:lvl1pPr>
          </a:lstStyle>
          <a:p>
            <a:pPr lvl="0"/>
            <a:r>
              <a:rPr lang="en-US"/>
              <a:t>Click to edit Master text styles</a:t>
            </a:r>
          </a:p>
        </p:txBody>
      </p:sp>
      <p:sp>
        <p:nvSpPr>
          <p:cNvPr id="7" name="Text Placeholder 6">
            <a:extLst>
              <a:ext uri="{FF2B5EF4-FFF2-40B4-BE49-F238E27FC236}">
                <a16:creationId xmlns:a16="http://schemas.microsoft.com/office/drawing/2014/main" id="{1C70680D-420F-4B8C-A56D-E164D14623CA}"/>
              </a:ext>
            </a:extLst>
          </p:cNvPr>
          <p:cNvSpPr>
            <a:spLocks noGrp="1"/>
          </p:cNvSpPr>
          <p:nvPr>
            <p:ph type="body" sz="quarter" idx="48"/>
          </p:nvPr>
        </p:nvSpPr>
        <p:spPr>
          <a:xfrm>
            <a:off x="380999" y="1311565"/>
            <a:ext cx="11433681" cy="904863"/>
          </a:xfrm>
        </p:spPr>
        <p:txBody>
          <a:bodyPr wrap="square">
            <a:spAutoFit/>
          </a:bodyPr>
          <a:lstStyle>
            <a:lvl1pPr>
              <a:defRPr sz="16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A6A87801-E92A-4008-9DF1-DDD789401342}"/>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Click to edit master</a:t>
            </a:r>
          </a:p>
        </p:txBody>
      </p:sp>
    </p:spTree>
    <p:extLst>
      <p:ext uri="{BB962C8B-B14F-4D97-AF65-F5344CB8AC3E}">
        <p14:creationId xmlns:p14="http://schemas.microsoft.com/office/powerpoint/2010/main" val="409690628"/>
      </p:ext>
    </p:extLst>
  </p:cSld>
  <p:clrMapOvr>
    <a:masterClrMapping/>
  </p:clrMapOvr>
  <p:extLst>
    <p:ext uri="{DCECCB84-F9BA-43D5-87BE-67443E8EF086}">
      <p15:sldGuideLst xmlns:p15="http://schemas.microsoft.com/office/powerpoint/2012/main">
        <p15:guide id="1" orient="horz" pos="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s_3">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2E6EC4F-D371-462E-878E-D3D5DC257C3D}"/>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6" name="Picture 15" descr="footer.png">
            <a:extLst>
              <a:ext uri="{FF2B5EF4-FFF2-40B4-BE49-F238E27FC236}">
                <a16:creationId xmlns:a16="http://schemas.microsoft.com/office/drawing/2014/main" id="{51196703-38C5-4B1C-8F9E-310303034ECE}"/>
              </a:ext>
            </a:extLst>
          </p:cNvPr>
          <p:cNvPicPr>
            <a:picLocks noChangeAspect="1"/>
          </p:cNvPicPr>
          <p:nvPr/>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Placeholder 6">
            <a:extLst>
              <a:ext uri="{FF2B5EF4-FFF2-40B4-BE49-F238E27FC236}">
                <a16:creationId xmlns:a16="http://schemas.microsoft.com/office/drawing/2014/main" id="{873B65FA-82FA-46D9-9F0A-5CB1F3148C82}"/>
              </a:ext>
            </a:extLst>
          </p:cNvPr>
          <p:cNvSpPr>
            <a:spLocks noGrp="1"/>
          </p:cNvSpPr>
          <p:nvPr>
            <p:ph type="body" sz="quarter" idx="50"/>
          </p:nvPr>
        </p:nvSpPr>
        <p:spPr>
          <a:xfrm>
            <a:off x="381000" y="548606"/>
            <a:ext cx="11430000" cy="443198"/>
          </a:xfrm>
        </p:spPr>
        <p:txBody>
          <a:bodyPr anchor="b">
            <a:spAutoFit/>
          </a:bodyPr>
          <a:lstStyle>
            <a:lvl1pPr marL="0" indent="0">
              <a:buNone/>
              <a:defRPr sz="2400"/>
            </a:lvl1pPr>
          </a:lstStyle>
          <a:p>
            <a:pPr lvl="0"/>
            <a:r>
              <a:rPr lang="en-US"/>
              <a:t>Click to edit Master text styles</a:t>
            </a:r>
          </a:p>
        </p:txBody>
      </p:sp>
      <p:sp>
        <p:nvSpPr>
          <p:cNvPr id="23" name="Text Placeholder 6">
            <a:extLst>
              <a:ext uri="{FF2B5EF4-FFF2-40B4-BE49-F238E27FC236}">
                <a16:creationId xmlns:a16="http://schemas.microsoft.com/office/drawing/2014/main" id="{C2DBC860-8568-428D-9FEB-6F9FFBC74789}"/>
              </a:ext>
            </a:extLst>
          </p:cNvPr>
          <p:cNvSpPr>
            <a:spLocks noGrp="1"/>
          </p:cNvSpPr>
          <p:nvPr>
            <p:ph type="body" sz="quarter" idx="48"/>
          </p:nvPr>
        </p:nvSpPr>
        <p:spPr>
          <a:xfrm>
            <a:off x="381000" y="1311566"/>
            <a:ext cx="11430000" cy="904863"/>
          </a:xfrm>
        </p:spPr>
        <p:txBody>
          <a:bodyPr wrap="square">
            <a:spAutoFit/>
          </a:bodyPr>
          <a:lstStyle>
            <a:lvl1pPr>
              <a:defRPr sz="16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27" name="Text Placeholder 4">
            <a:extLst>
              <a:ext uri="{FF2B5EF4-FFF2-40B4-BE49-F238E27FC236}">
                <a16:creationId xmlns:a16="http://schemas.microsoft.com/office/drawing/2014/main" id="{5DE427B3-D2E8-4146-A972-BA8000B1D64E}"/>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Tree>
    <p:extLst>
      <p:ext uri="{BB962C8B-B14F-4D97-AF65-F5344CB8AC3E}">
        <p14:creationId xmlns:p14="http://schemas.microsoft.com/office/powerpoint/2010/main" val="644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_Numberin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986C6D2-0388-4743-BDC8-FE642A5617E9}"/>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C79394D6-4028-4781-BFCA-28B2747DCD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6">
            <a:extLst>
              <a:ext uri="{FF2B5EF4-FFF2-40B4-BE49-F238E27FC236}">
                <a16:creationId xmlns:a16="http://schemas.microsoft.com/office/drawing/2014/main" id="{C32AE346-D25D-4E97-B029-066668D7AD58}"/>
              </a:ext>
            </a:extLst>
          </p:cNvPr>
          <p:cNvSpPr>
            <a:spLocks noGrp="1"/>
          </p:cNvSpPr>
          <p:nvPr>
            <p:ph type="body" sz="quarter" idx="50"/>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15" name="Text Placeholder 6">
            <a:extLst>
              <a:ext uri="{FF2B5EF4-FFF2-40B4-BE49-F238E27FC236}">
                <a16:creationId xmlns:a16="http://schemas.microsoft.com/office/drawing/2014/main" id="{3F173381-A48A-4593-AA3A-EFBA02ED6884}"/>
              </a:ext>
            </a:extLst>
          </p:cNvPr>
          <p:cNvSpPr>
            <a:spLocks noGrp="1"/>
          </p:cNvSpPr>
          <p:nvPr>
            <p:ph type="body" sz="quarter" idx="48"/>
          </p:nvPr>
        </p:nvSpPr>
        <p:spPr>
          <a:xfrm>
            <a:off x="584201" y="1311564"/>
            <a:ext cx="11223118" cy="904863"/>
          </a:xfrm>
        </p:spPr>
        <p:txBody>
          <a:bodyPr wrap="square">
            <a:spAutoFit/>
          </a:bodyPr>
          <a:lstStyle>
            <a:lvl1pPr>
              <a:defRPr sz="16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10" name="Text Placeholder 9">
            <a:extLst>
              <a:ext uri="{FF2B5EF4-FFF2-40B4-BE49-F238E27FC236}">
                <a16:creationId xmlns:a16="http://schemas.microsoft.com/office/drawing/2014/main" id="{41502274-4BC5-4F59-9A2D-35559DC7EFC4}"/>
              </a:ext>
            </a:extLst>
          </p:cNvPr>
          <p:cNvSpPr>
            <a:spLocks noGrp="1"/>
          </p:cNvSpPr>
          <p:nvPr>
            <p:ph type="body" sz="quarter" idx="25" hasCustomPrompt="1"/>
          </p:nvPr>
        </p:nvSpPr>
        <p:spPr>
          <a:xfrm>
            <a:off x="384681" y="1315625"/>
            <a:ext cx="320040" cy="320040"/>
          </a:xfrm>
          <a:prstGeom prst="flowChartConnector">
            <a:avLst/>
          </a:prstGeom>
          <a:solidFill>
            <a:schemeClr val="bg1"/>
          </a:solidFill>
          <a:ln w="19050">
            <a:solidFill>
              <a:srgbClr val="947C5C"/>
            </a:solidFill>
          </a:ln>
        </p:spPr>
        <p:txBody>
          <a:bodyPr lIns="0" tIns="0" rIns="0" bIns="0">
            <a:noAutofit/>
          </a:bodyPr>
          <a:lstStyle>
            <a:lvl1pPr marL="0" indent="0" algn="ctr">
              <a:buNone/>
              <a:defRPr sz="1600" b="1">
                <a:solidFill>
                  <a:srgbClr val="947C5C"/>
                </a:solidFill>
              </a:defRPr>
            </a:lvl1pPr>
          </a:lstStyle>
          <a:p>
            <a:pPr lvl="0"/>
            <a:r>
              <a:rPr lang="en-US" dirty="0"/>
              <a:t>1</a:t>
            </a:r>
          </a:p>
        </p:txBody>
      </p:sp>
      <p:sp>
        <p:nvSpPr>
          <p:cNvPr id="24" name="Text Placeholder 9">
            <a:extLst>
              <a:ext uri="{FF2B5EF4-FFF2-40B4-BE49-F238E27FC236}">
                <a16:creationId xmlns:a16="http://schemas.microsoft.com/office/drawing/2014/main" id="{79B4AC35-D066-4003-85A5-A99BB161E67A}"/>
              </a:ext>
            </a:extLst>
          </p:cNvPr>
          <p:cNvSpPr>
            <a:spLocks noGrp="1"/>
          </p:cNvSpPr>
          <p:nvPr>
            <p:ph type="body" sz="quarter" idx="26" hasCustomPrompt="1"/>
          </p:nvPr>
        </p:nvSpPr>
        <p:spPr>
          <a:xfrm>
            <a:off x="384681" y="2196102"/>
            <a:ext cx="320040" cy="320040"/>
          </a:xfrm>
          <a:prstGeom prst="flowChartConnector">
            <a:avLst/>
          </a:prstGeom>
          <a:solidFill>
            <a:schemeClr val="bg1"/>
          </a:solidFill>
          <a:ln w="19050">
            <a:solidFill>
              <a:srgbClr val="947C5C"/>
            </a:solidFill>
          </a:ln>
        </p:spPr>
        <p:txBody>
          <a:bodyPr lIns="0" tIns="0" rIns="0" bIns="0">
            <a:noAutofit/>
          </a:bodyPr>
          <a:lstStyle>
            <a:lvl1pPr marL="0" indent="0" algn="ctr">
              <a:buNone/>
              <a:defRPr sz="1600" b="1">
                <a:solidFill>
                  <a:srgbClr val="947C5C"/>
                </a:solidFill>
              </a:defRPr>
            </a:lvl1pPr>
          </a:lstStyle>
          <a:p>
            <a:pPr lvl="0"/>
            <a:r>
              <a:rPr lang="en-US" dirty="0"/>
              <a:t>2</a:t>
            </a:r>
          </a:p>
        </p:txBody>
      </p:sp>
      <p:sp>
        <p:nvSpPr>
          <p:cNvPr id="22" name="Text Placeholder 4">
            <a:extLst>
              <a:ext uri="{FF2B5EF4-FFF2-40B4-BE49-F238E27FC236}">
                <a16:creationId xmlns:a16="http://schemas.microsoft.com/office/drawing/2014/main" id="{1D3AB3B4-F85A-4AEF-B965-986195040DFC}"/>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Tree>
    <p:extLst>
      <p:ext uri="{BB962C8B-B14F-4D97-AF65-F5344CB8AC3E}">
        <p14:creationId xmlns:p14="http://schemas.microsoft.com/office/powerpoint/2010/main" val="381257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anel">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3A7C3F3-F7F5-4C15-BF84-651F82FEDC62}"/>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104A3D58-13BD-422E-9649-1A777BFB1F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4">
            <a:extLst>
              <a:ext uri="{FF2B5EF4-FFF2-40B4-BE49-F238E27FC236}">
                <a16:creationId xmlns:a16="http://schemas.microsoft.com/office/drawing/2014/main" id="{73744AED-9468-47F4-BFAB-06E047943FEB}"/>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
        <p:nvSpPr>
          <p:cNvPr id="19" name="Text Placeholder 6">
            <a:extLst>
              <a:ext uri="{FF2B5EF4-FFF2-40B4-BE49-F238E27FC236}">
                <a16:creationId xmlns:a16="http://schemas.microsoft.com/office/drawing/2014/main" id="{4ED0369C-186C-4C65-8C3F-E9FD8F7ECCFB}"/>
              </a:ext>
            </a:extLst>
          </p:cNvPr>
          <p:cNvSpPr>
            <a:spLocks noGrp="1"/>
          </p:cNvSpPr>
          <p:nvPr>
            <p:ph type="body" sz="quarter" idx="50"/>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22" name="Text Placeholder 6">
            <a:extLst>
              <a:ext uri="{FF2B5EF4-FFF2-40B4-BE49-F238E27FC236}">
                <a16:creationId xmlns:a16="http://schemas.microsoft.com/office/drawing/2014/main" id="{0059A37F-9E20-4235-BF0E-5AADCEB705D1}"/>
              </a:ext>
            </a:extLst>
          </p:cNvPr>
          <p:cNvSpPr>
            <a:spLocks noGrp="1"/>
          </p:cNvSpPr>
          <p:nvPr>
            <p:ph type="body" sz="quarter" idx="48"/>
          </p:nvPr>
        </p:nvSpPr>
        <p:spPr>
          <a:xfrm>
            <a:off x="362325" y="1789109"/>
            <a:ext cx="5486400"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24" name="Text Placeholder 6">
            <a:extLst>
              <a:ext uri="{FF2B5EF4-FFF2-40B4-BE49-F238E27FC236}">
                <a16:creationId xmlns:a16="http://schemas.microsoft.com/office/drawing/2014/main" id="{B7FE2B90-13F6-4489-81AD-9368CE8F910A}"/>
              </a:ext>
            </a:extLst>
          </p:cNvPr>
          <p:cNvSpPr>
            <a:spLocks noGrp="1"/>
          </p:cNvSpPr>
          <p:nvPr>
            <p:ph type="body" sz="quarter" idx="51"/>
          </p:nvPr>
        </p:nvSpPr>
        <p:spPr>
          <a:xfrm>
            <a:off x="6324600" y="1789109"/>
            <a:ext cx="5486400"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25" name="Text Placeholder 6">
            <a:extLst>
              <a:ext uri="{FF2B5EF4-FFF2-40B4-BE49-F238E27FC236}">
                <a16:creationId xmlns:a16="http://schemas.microsoft.com/office/drawing/2014/main" id="{CBD11AFB-5A01-4825-9E2A-7BEAF3BB1C41}"/>
              </a:ext>
            </a:extLst>
          </p:cNvPr>
          <p:cNvSpPr>
            <a:spLocks noGrp="1"/>
          </p:cNvSpPr>
          <p:nvPr>
            <p:ph type="body" sz="quarter" idx="52"/>
          </p:nvPr>
        </p:nvSpPr>
        <p:spPr>
          <a:xfrm>
            <a:off x="362559" y="1392618"/>
            <a:ext cx="5486400" cy="320088"/>
          </a:xfrm>
        </p:spPr>
        <p:txBody>
          <a:bodyPr wrap="square" anchor="b">
            <a:spAutoFit/>
          </a:bodyPr>
          <a:lstStyle>
            <a:lvl1pPr marL="0" indent="0">
              <a:buNone/>
              <a:defRPr sz="1600" b="1"/>
            </a:lvl1pPr>
          </a:lstStyle>
          <a:p>
            <a:pPr lvl="0"/>
            <a:r>
              <a:rPr lang="en-US"/>
              <a:t>Click to edit Master text styles</a:t>
            </a:r>
          </a:p>
        </p:txBody>
      </p:sp>
      <p:sp>
        <p:nvSpPr>
          <p:cNvPr id="26" name="Text Placeholder 6">
            <a:extLst>
              <a:ext uri="{FF2B5EF4-FFF2-40B4-BE49-F238E27FC236}">
                <a16:creationId xmlns:a16="http://schemas.microsoft.com/office/drawing/2014/main" id="{251A7CA5-D734-4DD6-81D6-58B34D3B486F}"/>
              </a:ext>
            </a:extLst>
          </p:cNvPr>
          <p:cNvSpPr>
            <a:spLocks noGrp="1"/>
          </p:cNvSpPr>
          <p:nvPr>
            <p:ph type="body" sz="quarter" idx="53"/>
          </p:nvPr>
        </p:nvSpPr>
        <p:spPr>
          <a:xfrm>
            <a:off x="6324600" y="1392618"/>
            <a:ext cx="5486400" cy="320088"/>
          </a:xfrm>
        </p:spPr>
        <p:txBody>
          <a:bodyPr wrap="square" anchor="b">
            <a:sp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198203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anel">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5195471-D4E9-4316-B21C-94DCEA9F9DC5}"/>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AD4E295D-6820-4E3B-8133-051D1A12DB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 Placeholder 5">
            <a:extLst>
              <a:ext uri="{FF2B5EF4-FFF2-40B4-BE49-F238E27FC236}">
                <a16:creationId xmlns:a16="http://schemas.microsoft.com/office/drawing/2014/main" id="{B21140C9-FFB6-47F3-8570-1E0099BEB6FE}"/>
              </a:ext>
            </a:extLst>
          </p:cNvPr>
          <p:cNvSpPr>
            <a:spLocks noGrp="1"/>
          </p:cNvSpPr>
          <p:nvPr>
            <p:ph type="body" sz="quarter" idx="25" hasCustomPrompt="1"/>
          </p:nvPr>
        </p:nvSpPr>
        <p:spPr>
          <a:xfrm flipV="1">
            <a:off x="8331202" y="1710096"/>
            <a:ext cx="3474720" cy="0"/>
          </a:xfrm>
          <a:solidFill>
            <a:schemeClr val="tx1"/>
          </a:solidFill>
          <a:ln>
            <a:solidFill>
              <a:schemeClr val="tx1"/>
            </a:solidFill>
          </a:ln>
        </p:spPr>
        <p:txBody>
          <a:bodyPr/>
          <a:lstStyle>
            <a:lvl1pPr marL="0" indent="0">
              <a:buNone/>
              <a:defRPr/>
            </a:lvl1pPr>
          </a:lstStyle>
          <a:p>
            <a:pPr lvl="0"/>
            <a:r>
              <a:rPr lang="en-US" dirty="0"/>
              <a:t> </a:t>
            </a:r>
          </a:p>
        </p:txBody>
      </p:sp>
      <p:sp>
        <p:nvSpPr>
          <p:cNvPr id="17" name="Text Placeholder 6">
            <a:extLst>
              <a:ext uri="{FF2B5EF4-FFF2-40B4-BE49-F238E27FC236}">
                <a16:creationId xmlns:a16="http://schemas.microsoft.com/office/drawing/2014/main" id="{5863D966-4165-4B00-9562-C3718ABDEE82}"/>
              </a:ext>
            </a:extLst>
          </p:cNvPr>
          <p:cNvSpPr>
            <a:spLocks noGrp="1"/>
          </p:cNvSpPr>
          <p:nvPr>
            <p:ph type="body" sz="quarter" idx="50"/>
          </p:nvPr>
        </p:nvSpPr>
        <p:spPr>
          <a:xfrm>
            <a:off x="384681" y="548606"/>
            <a:ext cx="11417079" cy="443198"/>
          </a:xfrm>
        </p:spPr>
        <p:txBody>
          <a:bodyPr wrap="square" anchor="b">
            <a:spAutoFit/>
          </a:bodyPr>
          <a:lstStyle>
            <a:lvl1pPr marL="0" indent="0">
              <a:buNone/>
              <a:defRPr sz="2400"/>
            </a:lvl1pPr>
          </a:lstStyle>
          <a:p>
            <a:pPr lvl="0"/>
            <a:r>
              <a:rPr lang="en-US"/>
              <a:t>Click to edit Master text styles</a:t>
            </a:r>
          </a:p>
        </p:txBody>
      </p:sp>
      <p:sp>
        <p:nvSpPr>
          <p:cNvPr id="20" name="Text Placeholder 6">
            <a:extLst>
              <a:ext uri="{FF2B5EF4-FFF2-40B4-BE49-F238E27FC236}">
                <a16:creationId xmlns:a16="http://schemas.microsoft.com/office/drawing/2014/main" id="{CC93902F-79C6-4864-B05E-89BF422E6885}"/>
              </a:ext>
            </a:extLst>
          </p:cNvPr>
          <p:cNvSpPr>
            <a:spLocks noGrp="1"/>
          </p:cNvSpPr>
          <p:nvPr>
            <p:ph type="body" sz="quarter" idx="48"/>
          </p:nvPr>
        </p:nvSpPr>
        <p:spPr>
          <a:xfrm>
            <a:off x="362326" y="1789108"/>
            <a:ext cx="3474720"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22" name="Text Placeholder 6">
            <a:extLst>
              <a:ext uri="{FF2B5EF4-FFF2-40B4-BE49-F238E27FC236}">
                <a16:creationId xmlns:a16="http://schemas.microsoft.com/office/drawing/2014/main" id="{A2088B5C-08C5-4B5C-A2DE-AF74F9EB04A8}"/>
              </a:ext>
            </a:extLst>
          </p:cNvPr>
          <p:cNvSpPr>
            <a:spLocks noGrp="1"/>
          </p:cNvSpPr>
          <p:nvPr>
            <p:ph type="body" sz="quarter" idx="51"/>
          </p:nvPr>
        </p:nvSpPr>
        <p:spPr>
          <a:xfrm>
            <a:off x="4344683" y="1789108"/>
            <a:ext cx="3474720"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26" name="Text Placeholder 6">
            <a:extLst>
              <a:ext uri="{FF2B5EF4-FFF2-40B4-BE49-F238E27FC236}">
                <a16:creationId xmlns:a16="http://schemas.microsoft.com/office/drawing/2014/main" id="{AF259317-7206-42E4-BCBA-9FD801957A52}"/>
              </a:ext>
            </a:extLst>
          </p:cNvPr>
          <p:cNvSpPr>
            <a:spLocks noGrp="1"/>
          </p:cNvSpPr>
          <p:nvPr>
            <p:ph type="body" sz="quarter" idx="52"/>
          </p:nvPr>
        </p:nvSpPr>
        <p:spPr>
          <a:xfrm>
            <a:off x="8327040" y="1789108"/>
            <a:ext cx="3474720"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27" name="Text Placeholder 6">
            <a:extLst>
              <a:ext uri="{FF2B5EF4-FFF2-40B4-BE49-F238E27FC236}">
                <a16:creationId xmlns:a16="http://schemas.microsoft.com/office/drawing/2014/main" id="{8CB72F77-C70F-4AC8-946A-FE5838885C9E}"/>
              </a:ext>
            </a:extLst>
          </p:cNvPr>
          <p:cNvSpPr>
            <a:spLocks noGrp="1"/>
          </p:cNvSpPr>
          <p:nvPr>
            <p:ph type="body" sz="quarter" idx="53"/>
          </p:nvPr>
        </p:nvSpPr>
        <p:spPr>
          <a:xfrm>
            <a:off x="358164" y="1386274"/>
            <a:ext cx="3474720" cy="320088"/>
          </a:xfrm>
        </p:spPr>
        <p:txBody>
          <a:bodyPr wrap="square" anchor="b">
            <a:spAutoFit/>
          </a:bodyPr>
          <a:lstStyle>
            <a:lvl1pPr marL="0" indent="0">
              <a:buNone/>
              <a:defRPr sz="1600" b="1"/>
            </a:lvl1pPr>
          </a:lstStyle>
          <a:p>
            <a:pPr lvl="0"/>
            <a:r>
              <a:rPr lang="en-US"/>
              <a:t>Click to edit Master text styles</a:t>
            </a:r>
          </a:p>
        </p:txBody>
      </p:sp>
      <p:sp>
        <p:nvSpPr>
          <p:cNvPr id="28" name="Text Placeholder 6">
            <a:extLst>
              <a:ext uri="{FF2B5EF4-FFF2-40B4-BE49-F238E27FC236}">
                <a16:creationId xmlns:a16="http://schemas.microsoft.com/office/drawing/2014/main" id="{A2815CFF-B924-4FCE-A438-BBCE0BF03767}"/>
              </a:ext>
            </a:extLst>
          </p:cNvPr>
          <p:cNvSpPr>
            <a:spLocks noGrp="1"/>
          </p:cNvSpPr>
          <p:nvPr>
            <p:ph type="body" sz="quarter" idx="54"/>
          </p:nvPr>
        </p:nvSpPr>
        <p:spPr>
          <a:xfrm>
            <a:off x="4333517" y="1386274"/>
            <a:ext cx="3474720" cy="320088"/>
          </a:xfrm>
        </p:spPr>
        <p:txBody>
          <a:bodyPr wrap="square" anchor="b">
            <a:spAutoFit/>
          </a:bodyPr>
          <a:lstStyle>
            <a:lvl1pPr marL="0" indent="0">
              <a:buNone/>
              <a:defRPr sz="1600" b="1"/>
            </a:lvl1pPr>
          </a:lstStyle>
          <a:p>
            <a:pPr lvl="0"/>
            <a:r>
              <a:rPr lang="en-US"/>
              <a:t>Click to edit Master text styles</a:t>
            </a:r>
          </a:p>
        </p:txBody>
      </p:sp>
      <p:sp>
        <p:nvSpPr>
          <p:cNvPr id="29" name="Text Placeholder 6">
            <a:extLst>
              <a:ext uri="{FF2B5EF4-FFF2-40B4-BE49-F238E27FC236}">
                <a16:creationId xmlns:a16="http://schemas.microsoft.com/office/drawing/2014/main" id="{349F9340-11F7-4E52-9E81-FA80756638FD}"/>
              </a:ext>
            </a:extLst>
          </p:cNvPr>
          <p:cNvSpPr>
            <a:spLocks noGrp="1"/>
          </p:cNvSpPr>
          <p:nvPr>
            <p:ph type="body" sz="quarter" idx="55"/>
          </p:nvPr>
        </p:nvSpPr>
        <p:spPr>
          <a:xfrm>
            <a:off x="8327040" y="1386274"/>
            <a:ext cx="3474720" cy="320088"/>
          </a:xfrm>
        </p:spPr>
        <p:txBody>
          <a:bodyPr wrap="square" anchor="b">
            <a:spAutoFit/>
          </a:bodyPr>
          <a:lstStyle>
            <a:lvl1pPr marL="0" indent="0">
              <a:buNone/>
              <a:defRPr sz="1600" b="1"/>
            </a:lvl1pPr>
          </a:lstStyle>
          <a:p>
            <a:pPr lvl="0"/>
            <a:r>
              <a:rPr lang="en-US"/>
              <a:t>Click to edit Master text styles</a:t>
            </a:r>
          </a:p>
        </p:txBody>
      </p:sp>
      <p:sp>
        <p:nvSpPr>
          <p:cNvPr id="18" name="Text Placeholder 4">
            <a:extLst>
              <a:ext uri="{FF2B5EF4-FFF2-40B4-BE49-F238E27FC236}">
                <a16:creationId xmlns:a16="http://schemas.microsoft.com/office/drawing/2014/main" id="{35A8FE0D-8515-4F16-B69A-592542126A6F}"/>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Tree>
    <p:extLst>
      <p:ext uri="{BB962C8B-B14F-4D97-AF65-F5344CB8AC3E}">
        <p14:creationId xmlns:p14="http://schemas.microsoft.com/office/powerpoint/2010/main" val="331065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anel">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4FC8E9B-BCF9-4EB4-80A7-A68941441598}"/>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19144F10-60D8-42A2-97D6-28358BA413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 Placeholder 6">
            <a:extLst>
              <a:ext uri="{FF2B5EF4-FFF2-40B4-BE49-F238E27FC236}">
                <a16:creationId xmlns:a16="http://schemas.microsoft.com/office/drawing/2014/main" id="{A75479B5-D868-4574-866A-A71D9F5BAD7F}"/>
              </a:ext>
            </a:extLst>
          </p:cNvPr>
          <p:cNvSpPr>
            <a:spLocks noGrp="1"/>
          </p:cNvSpPr>
          <p:nvPr>
            <p:ph type="body" sz="quarter" idx="50"/>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25" name="Text Placeholder 6">
            <a:extLst>
              <a:ext uri="{FF2B5EF4-FFF2-40B4-BE49-F238E27FC236}">
                <a16:creationId xmlns:a16="http://schemas.microsoft.com/office/drawing/2014/main" id="{13A3BA4F-5645-427B-B301-9EF07D8DD70A}"/>
              </a:ext>
            </a:extLst>
          </p:cNvPr>
          <p:cNvSpPr>
            <a:spLocks noGrp="1"/>
          </p:cNvSpPr>
          <p:nvPr>
            <p:ph type="body" sz="quarter" idx="53"/>
          </p:nvPr>
        </p:nvSpPr>
        <p:spPr>
          <a:xfrm>
            <a:off x="384448" y="1154215"/>
            <a:ext cx="2457853" cy="566309"/>
          </a:xfrm>
        </p:spPr>
        <p:txBody>
          <a:bodyPr wrap="square" anchor="b">
            <a:spAutoFit/>
          </a:bodyPr>
          <a:lstStyle>
            <a:lvl1pPr marL="0" indent="0">
              <a:buNone/>
              <a:defRPr sz="1600" b="1"/>
            </a:lvl1pPr>
          </a:lstStyle>
          <a:p>
            <a:pPr lvl="0"/>
            <a:r>
              <a:rPr lang="en-US"/>
              <a:t>Click to edit Master text styles</a:t>
            </a:r>
          </a:p>
        </p:txBody>
      </p:sp>
      <p:sp>
        <p:nvSpPr>
          <p:cNvPr id="30" name="Text Placeholder 6">
            <a:extLst>
              <a:ext uri="{FF2B5EF4-FFF2-40B4-BE49-F238E27FC236}">
                <a16:creationId xmlns:a16="http://schemas.microsoft.com/office/drawing/2014/main" id="{55234F00-EB08-4EFB-BE15-78535B937F15}"/>
              </a:ext>
            </a:extLst>
          </p:cNvPr>
          <p:cNvSpPr>
            <a:spLocks noGrp="1"/>
          </p:cNvSpPr>
          <p:nvPr>
            <p:ph type="body" sz="quarter" idx="48"/>
          </p:nvPr>
        </p:nvSpPr>
        <p:spPr>
          <a:xfrm>
            <a:off x="384448" y="1793055"/>
            <a:ext cx="2457853" cy="1027974"/>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32" name="Text Placeholder 6">
            <a:extLst>
              <a:ext uri="{FF2B5EF4-FFF2-40B4-BE49-F238E27FC236}">
                <a16:creationId xmlns:a16="http://schemas.microsoft.com/office/drawing/2014/main" id="{83A1B9B7-F0C3-4010-A02E-9E364819AC13}"/>
              </a:ext>
            </a:extLst>
          </p:cNvPr>
          <p:cNvSpPr>
            <a:spLocks noGrp="1"/>
          </p:cNvSpPr>
          <p:nvPr>
            <p:ph type="body" sz="quarter" idx="54"/>
          </p:nvPr>
        </p:nvSpPr>
        <p:spPr>
          <a:xfrm>
            <a:off x="3374014" y="1154215"/>
            <a:ext cx="2457853" cy="566309"/>
          </a:xfrm>
        </p:spPr>
        <p:txBody>
          <a:bodyPr wrap="square" anchor="b">
            <a:spAutoFit/>
          </a:bodyPr>
          <a:lstStyle>
            <a:lvl1pPr marL="0" indent="0">
              <a:buNone/>
              <a:defRPr sz="1600" b="1"/>
            </a:lvl1pPr>
          </a:lstStyle>
          <a:p>
            <a:pPr lvl="0"/>
            <a:r>
              <a:rPr lang="en-US"/>
              <a:t>Click to edit Master text styles</a:t>
            </a:r>
          </a:p>
        </p:txBody>
      </p:sp>
      <p:sp>
        <p:nvSpPr>
          <p:cNvPr id="33" name="Text Placeholder 6">
            <a:extLst>
              <a:ext uri="{FF2B5EF4-FFF2-40B4-BE49-F238E27FC236}">
                <a16:creationId xmlns:a16="http://schemas.microsoft.com/office/drawing/2014/main" id="{12B519FF-B93D-45B8-A8C8-A064A840A537}"/>
              </a:ext>
            </a:extLst>
          </p:cNvPr>
          <p:cNvSpPr>
            <a:spLocks noGrp="1"/>
          </p:cNvSpPr>
          <p:nvPr>
            <p:ph type="body" sz="quarter" idx="55"/>
          </p:nvPr>
        </p:nvSpPr>
        <p:spPr>
          <a:xfrm>
            <a:off x="3374014" y="1793055"/>
            <a:ext cx="2457853" cy="1027974"/>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35" name="Text Placeholder 6">
            <a:extLst>
              <a:ext uri="{FF2B5EF4-FFF2-40B4-BE49-F238E27FC236}">
                <a16:creationId xmlns:a16="http://schemas.microsoft.com/office/drawing/2014/main" id="{C438011C-D574-4EF4-93D0-6F45F00CD398}"/>
              </a:ext>
            </a:extLst>
          </p:cNvPr>
          <p:cNvSpPr>
            <a:spLocks noGrp="1"/>
          </p:cNvSpPr>
          <p:nvPr>
            <p:ph type="body" sz="quarter" idx="56"/>
          </p:nvPr>
        </p:nvSpPr>
        <p:spPr>
          <a:xfrm>
            <a:off x="6363580" y="1154215"/>
            <a:ext cx="2457853" cy="566309"/>
          </a:xfrm>
        </p:spPr>
        <p:txBody>
          <a:bodyPr wrap="square" anchor="b">
            <a:spAutoFit/>
          </a:bodyPr>
          <a:lstStyle>
            <a:lvl1pPr marL="0" indent="0">
              <a:buNone/>
              <a:defRPr sz="1600" b="1"/>
            </a:lvl1pPr>
          </a:lstStyle>
          <a:p>
            <a:pPr lvl="0"/>
            <a:r>
              <a:rPr lang="en-US"/>
              <a:t>Click to edit Master text styles</a:t>
            </a:r>
          </a:p>
        </p:txBody>
      </p:sp>
      <p:sp>
        <p:nvSpPr>
          <p:cNvPr id="36" name="Text Placeholder 6">
            <a:extLst>
              <a:ext uri="{FF2B5EF4-FFF2-40B4-BE49-F238E27FC236}">
                <a16:creationId xmlns:a16="http://schemas.microsoft.com/office/drawing/2014/main" id="{FA4DEDC5-AC9A-41BC-A6B3-5CDA73B9B836}"/>
              </a:ext>
            </a:extLst>
          </p:cNvPr>
          <p:cNvSpPr>
            <a:spLocks noGrp="1"/>
          </p:cNvSpPr>
          <p:nvPr>
            <p:ph type="body" sz="quarter" idx="57"/>
          </p:nvPr>
        </p:nvSpPr>
        <p:spPr>
          <a:xfrm>
            <a:off x="6382714" y="1793055"/>
            <a:ext cx="2457853" cy="1027974"/>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38" name="Text Placeholder 6">
            <a:extLst>
              <a:ext uri="{FF2B5EF4-FFF2-40B4-BE49-F238E27FC236}">
                <a16:creationId xmlns:a16="http://schemas.microsoft.com/office/drawing/2014/main" id="{7F45FB7B-D292-4B14-BE0F-169E91EA0FE8}"/>
              </a:ext>
            </a:extLst>
          </p:cNvPr>
          <p:cNvSpPr>
            <a:spLocks noGrp="1"/>
          </p:cNvSpPr>
          <p:nvPr>
            <p:ph type="body" sz="quarter" idx="58"/>
          </p:nvPr>
        </p:nvSpPr>
        <p:spPr>
          <a:xfrm>
            <a:off x="9349466" y="1154215"/>
            <a:ext cx="2457853" cy="566309"/>
          </a:xfrm>
        </p:spPr>
        <p:txBody>
          <a:bodyPr wrap="square" anchor="b">
            <a:spAutoFit/>
          </a:bodyPr>
          <a:lstStyle>
            <a:lvl1pPr marL="0" indent="0">
              <a:buNone/>
              <a:defRPr sz="1600" b="1"/>
            </a:lvl1pPr>
          </a:lstStyle>
          <a:p>
            <a:pPr lvl="0"/>
            <a:r>
              <a:rPr lang="en-US"/>
              <a:t>Click to edit Master text styles</a:t>
            </a:r>
          </a:p>
        </p:txBody>
      </p:sp>
      <p:sp>
        <p:nvSpPr>
          <p:cNvPr id="39" name="Text Placeholder 6">
            <a:extLst>
              <a:ext uri="{FF2B5EF4-FFF2-40B4-BE49-F238E27FC236}">
                <a16:creationId xmlns:a16="http://schemas.microsoft.com/office/drawing/2014/main" id="{551E580F-A0DB-4A04-B2E9-F422DCF61660}"/>
              </a:ext>
            </a:extLst>
          </p:cNvPr>
          <p:cNvSpPr>
            <a:spLocks noGrp="1"/>
          </p:cNvSpPr>
          <p:nvPr>
            <p:ph type="body" sz="quarter" idx="59"/>
          </p:nvPr>
        </p:nvSpPr>
        <p:spPr>
          <a:xfrm>
            <a:off x="9353147" y="1793055"/>
            <a:ext cx="2457853" cy="1027974"/>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94B5B12-6FF2-4BDC-A5AD-742FE1DE76CC}"/>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Tree>
    <p:extLst>
      <p:ext uri="{BB962C8B-B14F-4D97-AF65-F5344CB8AC3E}">
        <p14:creationId xmlns:p14="http://schemas.microsoft.com/office/powerpoint/2010/main" val="4331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563207E-B5D3-4789-8F4B-362D4D77D507}"/>
              </a:ext>
            </a:extLst>
          </p:cNvPr>
          <p:cNvCxnSpPr>
            <a:cxnSpLocks/>
          </p:cNvCxnSpPr>
          <p:nvPr userDrawn="1"/>
        </p:nvCxnSpPr>
        <p:spPr>
          <a:xfrm>
            <a:off x="381000" y="991804"/>
            <a:ext cx="11430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5" name="Picture 4" descr="footer.png">
            <a:extLst>
              <a:ext uri="{FF2B5EF4-FFF2-40B4-BE49-F238E27FC236}">
                <a16:creationId xmlns:a16="http://schemas.microsoft.com/office/drawing/2014/main" id="{176F9CAF-2B4F-4839-83BA-2FDFA17637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36" t="39483" b="20789"/>
          <a:stretch/>
        </p:blipFill>
        <p:spPr bwMode="auto">
          <a:xfrm>
            <a:off x="10119854" y="6534101"/>
            <a:ext cx="1387475" cy="22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78B2A763-C1A0-4AD4-B05F-D8B683B95CC9}"/>
              </a:ext>
            </a:extLst>
          </p:cNvPr>
          <p:cNvCxnSpPr>
            <a:cxnSpLocks/>
          </p:cNvCxnSpPr>
          <p:nvPr userDrawn="1"/>
        </p:nvCxnSpPr>
        <p:spPr>
          <a:xfrm>
            <a:off x="384681" y="3614172"/>
            <a:ext cx="11430000" cy="0"/>
          </a:xfrm>
          <a:prstGeom prst="line">
            <a:avLst/>
          </a:prstGeom>
          <a:ln w="6350">
            <a:solidFill>
              <a:srgbClr val="BEBEBE"/>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Text Placeholder 6">
            <a:extLst>
              <a:ext uri="{FF2B5EF4-FFF2-40B4-BE49-F238E27FC236}">
                <a16:creationId xmlns:a16="http://schemas.microsoft.com/office/drawing/2014/main" id="{DD388ABF-CD2C-4BF4-B5D2-47A0BD01A07C}"/>
              </a:ext>
            </a:extLst>
          </p:cNvPr>
          <p:cNvSpPr>
            <a:spLocks noGrp="1"/>
          </p:cNvSpPr>
          <p:nvPr>
            <p:ph type="body" sz="quarter" idx="50"/>
          </p:nvPr>
        </p:nvSpPr>
        <p:spPr>
          <a:xfrm>
            <a:off x="384681" y="548606"/>
            <a:ext cx="11426319" cy="443198"/>
          </a:xfrm>
        </p:spPr>
        <p:txBody>
          <a:bodyPr wrap="square" anchor="b">
            <a:spAutoFit/>
          </a:bodyPr>
          <a:lstStyle>
            <a:lvl1pPr marL="0" indent="0">
              <a:buNone/>
              <a:defRPr sz="2400"/>
            </a:lvl1pPr>
          </a:lstStyle>
          <a:p>
            <a:pPr lvl="0"/>
            <a:r>
              <a:rPr lang="en-US"/>
              <a:t>Click to edit Master text styles</a:t>
            </a:r>
          </a:p>
        </p:txBody>
      </p:sp>
      <p:sp>
        <p:nvSpPr>
          <p:cNvPr id="21" name="Text Placeholder 6">
            <a:extLst>
              <a:ext uri="{FF2B5EF4-FFF2-40B4-BE49-F238E27FC236}">
                <a16:creationId xmlns:a16="http://schemas.microsoft.com/office/drawing/2014/main" id="{586F5819-2D18-4F52-BEFF-9243A8EA2128}"/>
              </a:ext>
            </a:extLst>
          </p:cNvPr>
          <p:cNvSpPr>
            <a:spLocks noGrp="1"/>
          </p:cNvSpPr>
          <p:nvPr>
            <p:ph type="body" sz="quarter" idx="53" hasCustomPrompt="1"/>
          </p:nvPr>
        </p:nvSpPr>
        <p:spPr>
          <a:xfrm>
            <a:off x="384682" y="1604361"/>
            <a:ext cx="1792470" cy="812530"/>
          </a:xfrm>
        </p:spPr>
        <p:txBody>
          <a:bodyPr wrap="square" anchor="t">
            <a:spAutoFit/>
          </a:bodyPr>
          <a:lstStyle>
            <a:lvl1pPr marL="0" indent="0">
              <a:buNone/>
              <a:defRPr sz="1600" b="1"/>
            </a:lvl1pPr>
          </a:lstStyle>
          <a:p>
            <a:pPr lvl="0"/>
            <a:r>
              <a:rPr lang="en-US" dirty="0"/>
              <a:t>Pull row header from Quick Access slide</a:t>
            </a:r>
          </a:p>
        </p:txBody>
      </p:sp>
      <p:sp>
        <p:nvSpPr>
          <p:cNvPr id="22" name="Text Placeholder 6">
            <a:extLst>
              <a:ext uri="{FF2B5EF4-FFF2-40B4-BE49-F238E27FC236}">
                <a16:creationId xmlns:a16="http://schemas.microsoft.com/office/drawing/2014/main" id="{A62F46C3-395B-4687-8B6E-0DE4B93A516E}"/>
              </a:ext>
            </a:extLst>
          </p:cNvPr>
          <p:cNvSpPr>
            <a:spLocks noGrp="1"/>
          </p:cNvSpPr>
          <p:nvPr>
            <p:ph type="body" sz="quarter" idx="54" hasCustomPrompt="1"/>
          </p:nvPr>
        </p:nvSpPr>
        <p:spPr>
          <a:xfrm>
            <a:off x="381000" y="3883629"/>
            <a:ext cx="1796151" cy="812530"/>
          </a:xfrm>
        </p:spPr>
        <p:txBody>
          <a:bodyPr wrap="square" anchor="t">
            <a:spAutoFit/>
          </a:bodyPr>
          <a:lstStyle>
            <a:lvl1pPr marL="0" indent="0">
              <a:buNone/>
              <a:defRPr sz="1600" b="1"/>
            </a:lvl1pPr>
          </a:lstStyle>
          <a:p>
            <a:pPr lvl="0"/>
            <a:r>
              <a:rPr lang="en-US" dirty="0"/>
              <a:t>Pull row header from Quick Access slide</a:t>
            </a:r>
          </a:p>
        </p:txBody>
      </p:sp>
      <p:sp>
        <p:nvSpPr>
          <p:cNvPr id="23" name="Text Placeholder 6">
            <a:extLst>
              <a:ext uri="{FF2B5EF4-FFF2-40B4-BE49-F238E27FC236}">
                <a16:creationId xmlns:a16="http://schemas.microsoft.com/office/drawing/2014/main" id="{47FE88B4-6A24-44C3-ACB1-622D489C2748}"/>
              </a:ext>
            </a:extLst>
          </p:cNvPr>
          <p:cNvSpPr>
            <a:spLocks noGrp="1"/>
          </p:cNvSpPr>
          <p:nvPr>
            <p:ph type="body" sz="quarter" idx="48"/>
          </p:nvPr>
        </p:nvSpPr>
        <p:spPr>
          <a:xfrm>
            <a:off x="2552797" y="1604361"/>
            <a:ext cx="9254521"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24" name="Text Placeholder 6">
            <a:extLst>
              <a:ext uri="{FF2B5EF4-FFF2-40B4-BE49-F238E27FC236}">
                <a16:creationId xmlns:a16="http://schemas.microsoft.com/office/drawing/2014/main" id="{7CDDD67B-EEFF-40C9-9C4E-AF031D37419C}"/>
              </a:ext>
            </a:extLst>
          </p:cNvPr>
          <p:cNvSpPr>
            <a:spLocks noGrp="1"/>
          </p:cNvSpPr>
          <p:nvPr>
            <p:ph type="body" sz="quarter" idx="55"/>
          </p:nvPr>
        </p:nvSpPr>
        <p:spPr>
          <a:xfrm>
            <a:off x="2552798" y="3883629"/>
            <a:ext cx="9254521" cy="812530"/>
          </a:xfrm>
        </p:spPr>
        <p:txBody>
          <a:bodyPr wrap="square">
            <a:spAutoFit/>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820162FD-A09F-46E7-B681-BD7A7D099A25}"/>
              </a:ext>
            </a:extLst>
          </p:cNvPr>
          <p:cNvSpPr>
            <a:spLocks noGrp="1"/>
          </p:cNvSpPr>
          <p:nvPr>
            <p:ph type="body" sz="quarter" idx="49" hasCustomPrompt="1"/>
          </p:nvPr>
        </p:nvSpPr>
        <p:spPr>
          <a:xfrm>
            <a:off x="362325" y="6226926"/>
            <a:ext cx="9632700" cy="521208"/>
          </a:xfrm>
        </p:spPr>
        <p:txBody>
          <a:bodyPr anchor="b">
            <a:normAutofit/>
          </a:bodyPr>
          <a:lstStyle>
            <a:lvl1pPr marL="0" indent="0">
              <a:spcBef>
                <a:spcPts val="0"/>
              </a:spcBef>
              <a:buNone/>
              <a:defRPr sz="900" i="1"/>
            </a:lvl1pPr>
          </a:lstStyle>
          <a:p>
            <a:pPr marL="0" indent="0">
              <a:spcBef>
                <a:spcPts val="0"/>
              </a:spcBef>
              <a:buNone/>
            </a:pPr>
            <a:r>
              <a:rPr lang="en-US" sz="900" i="1" dirty="0"/>
              <a:t>Sources: source one, source two, source three, Tyton Partners analysis</a:t>
            </a:r>
          </a:p>
        </p:txBody>
      </p:sp>
    </p:spTree>
    <p:extLst>
      <p:ext uri="{BB962C8B-B14F-4D97-AF65-F5344CB8AC3E}">
        <p14:creationId xmlns:p14="http://schemas.microsoft.com/office/powerpoint/2010/main" val="315257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44720"/>
            <a:ext cx="11429999" cy="84455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576" tIns="36576" rIns="36576" bIns="36576" numCol="1" anchor="b" anchorCtr="0" compatLnSpc="1">
            <a:prstTxWarp prst="textNoShape">
              <a:avLst/>
            </a:prstTxWarp>
          </a:bodyPr>
          <a:lstStyle/>
          <a:p>
            <a:pPr lvl="0"/>
            <a:r>
              <a:rPr lang="en-US"/>
              <a:t>Click to edit Master title style</a:t>
            </a:r>
            <a:endParaRPr lang="en-US" dirty="0"/>
          </a:p>
        </p:txBody>
      </p:sp>
      <p:sp>
        <p:nvSpPr>
          <p:cNvPr id="4" name="Text Placeholder 3">
            <a:extLst>
              <a:ext uri="{FF2B5EF4-FFF2-40B4-BE49-F238E27FC236}">
                <a16:creationId xmlns:a16="http://schemas.microsoft.com/office/drawing/2014/main" id="{42A83FD4-E4D4-4D67-B723-C8119F183E0E}"/>
              </a:ext>
            </a:extLst>
          </p:cNvPr>
          <p:cNvSpPr>
            <a:spLocks noGrp="1"/>
          </p:cNvSpPr>
          <p:nvPr>
            <p:ph type="body" idx="1"/>
          </p:nvPr>
        </p:nvSpPr>
        <p:spPr>
          <a:xfrm>
            <a:off x="838200" y="1825625"/>
            <a:ext cx="10515600" cy="4351338"/>
          </a:xfrm>
          <a:prstGeom prst="rect">
            <a:avLst/>
          </a:prstGeom>
        </p:spPr>
        <p:txBody>
          <a:bodyPr vert="horz" lIns="36576" tIns="36576" rIns="36576" bIns="36576" rtlCol="0">
            <a:normAutofit/>
          </a:bodyPr>
          <a:lstStyle/>
          <a:p>
            <a:pPr lvl="0"/>
            <a:r>
              <a:rPr lang="en-US" dirty="0"/>
              <a:t>Click to edit Master text styles</a:t>
            </a:r>
          </a:p>
          <a:p>
            <a:pPr lvl="1"/>
            <a:r>
              <a:rPr lang="en-US" dirty="0"/>
              <a:t>Second level</a:t>
            </a:r>
          </a:p>
          <a:p>
            <a:pPr lvl="2"/>
            <a:r>
              <a:rPr lang="en-US" dirty="0"/>
              <a:t>Third level</a:t>
            </a:r>
          </a:p>
        </p:txBody>
      </p:sp>
      <p:sp>
        <p:nvSpPr>
          <p:cNvPr id="10" name="Slide Number Placeholder 1">
            <a:extLst>
              <a:ext uri="{FF2B5EF4-FFF2-40B4-BE49-F238E27FC236}">
                <a16:creationId xmlns:a16="http://schemas.microsoft.com/office/drawing/2014/main" id="{88B95BEB-E86A-438E-B184-E8104EEC032D}"/>
              </a:ext>
            </a:extLst>
          </p:cNvPr>
          <p:cNvSpPr txBox="1">
            <a:spLocks/>
          </p:cNvSpPr>
          <p:nvPr userDrawn="1"/>
        </p:nvSpPr>
        <p:spPr>
          <a:xfrm>
            <a:off x="11521440" y="6551931"/>
            <a:ext cx="386032" cy="241580"/>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997C37F-A772-40D8-BD5F-4058ADC0D950}" type="slidenum">
              <a:rPr lang="en-US" smtClean="0">
                <a:solidFill>
                  <a:schemeClr val="tx1"/>
                </a:solidFill>
              </a:rPr>
              <a:pPr/>
              <a:t>‹#›</a:t>
            </a:fld>
            <a:endParaRPr lang="en-US" dirty="0">
              <a:solidFill>
                <a:schemeClr val="tx1"/>
              </a:solidFill>
            </a:endParaRPr>
          </a:p>
        </p:txBody>
      </p:sp>
      <p:sp>
        <p:nvSpPr>
          <p:cNvPr id="6" name="Text Placeholder 5">
            <a:extLst>
              <a:ext uri="{FF2B5EF4-FFF2-40B4-BE49-F238E27FC236}">
                <a16:creationId xmlns:a16="http://schemas.microsoft.com/office/drawing/2014/main" id="{8FACCFA3-85CB-45EB-8880-DCA90A297050}"/>
              </a:ext>
            </a:extLst>
          </p:cNvPr>
          <p:cNvSpPr txBox="1">
            <a:spLocks/>
          </p:cNvSpPr>
          <p:nvPr userDrawn="1"/>
        </p:nvSpPr>
        <p:spPr>
          <a:xfrm>
            <a:off x="10916229" y="1004031"/>
            <a:ext cx="1004455" cy="235611"/>
          </a:xfrm>
          <a:prstGeom prst="rect">
            <a:avLst/>
          </a:prstGeom>
        </p:spPr>
        <p:txBody>
          <a:bodyPr anchor="ctr" anchorCtr="0">
            <a:noAutofit/>
          </a:bodyPr>
          <a:lstStyle>
            <a:lvl1pPr marL="0" indent="0" algn="l" defTabSz="457189" rtl="0" eaLnBrk="1" fontAlgn="base" hangingPunct="1">
              <a:spcBef>
                <a:spcPts val="600"/>
              </a:spcBef>
              <a:spcAft>
                <a:spcPct val="0"/>
              </a:spcAft>
              <a:buFont typeface="Arial" charset="0"/>
              <a:buNone/>
              <a:defRPr sz="1600" b="1" kern="1200">
                <a:solidFill>
                  <a:schemeClr val="accent3"/>
                </a:solidFill>
                <a:latin typeface="Arial"/>
                <a:ea typeface="ＭＳ Ｐゴシック" charset="0"/>
                <a:cs typeface="Arial"/>
              </a:defRPr>
            </a:lvl1pPr>
            <a:lvl2pPr marL="344479" indent="-173034" algn="l" defTabSz="457189" rtl="0" eaLnBrk="1" fontAlgn="base" hangingPunct="1">
              <a:spcBef>
                <a:spcPts val="600"/>
              </a:spcBef>
              <a:spcAft>
                <a:spcPct val="0"/>
              </a:spcAft>
              <a:buFont typeface="Lucida Grande" charset="0"/>
              <a:buChar char="-"/>
              <a:defRPr sz="1200" kern="1200">
                <a:solidFill>
                  <a:schemeClr val="tx1"/>
                </a:solidFill>
                <a:latin typeface="Arial"/>
                <a:ea typeface="ＭＳ Ｐゴシック" charset="0"/>
                <a:cs typeface="Arial"/>
              </a:defRPr>
            </a:lvl2pPr>
            <a:lvl3pPr marL="517512" indent="-171446" algn="l" defTabSz="457189" rtl="0" eaLnBrk="1" fontAlgn="base" hangingPunct="1">
              <a:spcBef>
                <a:spcPts val="600"/>
              </a:spcBef>
              <a:spcAft>
                <a:spcPct val="0"/>
              </a:spcAft>
              <a:buFont typeface="Arial" panose="020B0604020202020204" pitchFamily="34" charset="0"/>
              <a:buChar char="&gt;"/>
              <a:defRPr sz="1200" kern="1200">
                <a:solidFill>
                  <a:schemeClr val="tx1"/>
                </a:solidFill>
                <a:latin typeface="Arial"/>
                <a:ea typeface="ＭＳ Ｐゴシック" charset="0"/>
                <a:cs typeface="Arial"/>
              </a:defRPr>
            </a:lvl3pPr>
            <a:lvl4pPr marL="688957" indent="-171446" algn="l" defTabSz="457189" rtl="0" eaLnBrk="1" fontAlgn="base" hangingPunct="1">
              <a:spcBef>
                <a:spcPct val="20000"/>
              </a:spcBef>
              <a:spcAft>
                <a:spcPct val="0"/>
              </a:spcAft>
              <a:buFont typeface="Lucida Grande" charset="0"/>
              <a:buChar char="-"/>
              <a:defRPr sz="1400" kern="1200">
                <a:solidFill>
                  <a:schemeClr val="tx1"/>
                </a:solidFill>
                <a:latin typeface="Arial"/>
                <a:ea typeface="ＭＳ Ｐゴシック" charset="0"/>
                <a:cs typeface="Arial"/>
              </a:defRPr>
            </a:lvl4pPr>
            <a:lvl5pPr marL="861992" indent="-173034" algn="l" defTabSz="457189" rtl="0" eaLnBrk="1" fontAlgn="base" hangingPunct="1">
              <a:spcBef>
                <a:spcPct val="20000"/>
              </a:spcBef>
              <a:spcAft>
                <a:spcPct val="0"/>
              </a:spcAft>
              <a:buFont typeface="Lucida Grande" charset="0"/>
              <a:buChar char="-"/>
              <a:defRPr sz="1400" kern="1200">
                <a:solidFill>
                  <a:schemeClr val="tx1"/>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cap="all" spc="300" dirty="0">
                <a:solidFill>
                  <a:schemeClr val="tx1"/>
                </a:solidFill>
              </a:rPr>
              <a:t>/DRAFT</a:t>
            </a:r>
          </a:p>
        </p:txBody>
      </p:sp>
    </p:spTree>
    <p:extLst>
      <p:ext uri="{BB962C8B-B14F-4D97-AF65-F5344CB8AC3E}">
        <p14:creationId xmlns:p14="http://schemas.microsoft.com/office/powerpoint/2010/main" val="1382777147"/>
      </p:ext>
    </p:extLst>
  </p:cSld>
  <p:clrMap bg1="lt1" tx1="dk1" bg2="lt2" tx2="dk2" accent1="accent1" accent2="accent2" accent3="accent3" accent4="accent4" accent5="accent5" accent6="accent6" hlink="hlink" folHlink="folHlink"/>
  <p:sldLayoutIdLst>
    <p:sldLayoutId id="2147484064" r:id="rId1"/>
    <p:sldLayoutId id="2147484090" r:id="rId2"/>
    <p:sldLayoutId id="2147484069" r:id="rId3"/>
    <p:sldLayoutId id="2147484083" r:id="rId4"/>
    <p:sldLayoutId id="2147484073" r:id="rId5"/>
    <p:sldLayoutId id="2147484074" r:id="rId6"/>
    <p:sldLayoutId id="2147484075" r:id="rId7"/>
    <p:sldLayoutId id="2147484076" r:id="rId8"/>
    <p:sldLayoutId id="2147484077" r:id="rId9"/>
    <p:sldLayoutId id="2147484078" r:id="rId10"/>
    <p:sldLayoutId id="2147484081" r:id="rId11"/>
    <p:sldLayoutId id="2147484082" r:id="rId12"/>
    <p:sldLayoutId id="2147484084" r:id="rId13"/>
    <p:sldLayoutId id="2147484088" r:id="rId14"/>
    <p:sldLayoutId id="2147484085" r:id="rId15"/>
    <p:sldLayoutId id="2147484087" r:id="rId16"/>
    <p:sldLayoutId id="2147484086" r:id="rId17"/>
    <p:sldLayoutId id="2147484089" r:id="rId18"/>
    <p:sldLayoutId id="2147484091" r:id="rId19"/>
  </p:sldLayoutIdLst>
  <p:hf hdr="0" dt="0"/>
  <p:txStyles>
    <p:titleStyle>
      <a:lvl1pPr algn="l" defTabSz="457189" rtl="0" eaLnBrk="1" fontAlgn="base" hangingPunct="1">
        <a:spcBef>
          <a:spcPct val="0"/>
        </a:spcBef>
        <a:spcAft>
          <a:spcPct val="0"/>
        </a:spcAft>
        <a:defRPr sz="2400" kern="1200">
          <a:solidFill>
            <a:schemeClr val="tx1"/>
          </a:solidFill>
          <a:latin typeface="Arial"/>
          <a:ea typeface="ＭＳ Ｐゴシック" charset="0"/>
          <a:cs typeface="Arial"/>
        </a:defRPr>
      </a:lvl1pPr>
      <a:lvl2pPr algn="l" defTabSz="457189" rtl="0" eaLnBrk="1" fontAlgn="base" hangingPunct="1">
        <a:spcBef>
          <a:spcPct val="0"/>
        </a:spcBef>
        <a:spcAft>
          <a:spcPct val="0"/>
        </a:spcAft>
        <a:defRPr sz="2400">
          <a:solidFill>
            <a:schemeClr val="tx1"/>
          </a:solidFill>
          <a:latin typeface="Arial" charset="0"/>
          <a:ea typeface="ＭＳ Ｐゴシック" charset="0"/>
        </a:defRPr>
      </a:lvl2pPr>
      <a:lvl3pPr algn="l" defTabSz="457189" rtl="0" eaLnBrk="1" fontAlgn="base" hangingPunct="1">
        <a:spcBef>
          <a:spcPct val="0"/>
        </a:spcBef>
        <a:spcAft>
          <a:spcPct val="0"/>
        </a:spcAft>
        <a:defRPr sz="2400">
          <a:solidFill>
            <a:schemeClr val="tx1"/>
          </a:solidFill>
          <a:latin typeface="Arial" charset="0"/>
          <a:ea typeface="ＭＳ Ｐゴシック" charset="0"/>
        </a:defRPr>
      </a:lvl3pPr>
      <a:lvl4pPr algn="l" defTabSz="457189" rtl="0" eaLnBrk="1" fontAlgn="base" hangingPunct="1">
        <a:spcBef>
          <a:spcPct val="0"/>
        </a:spcBef>
        <a:spcAft>
          <a:spcPct val="0"/>
        </a:spcAft>
        <a:defRPr sz="2400">
          <a:solidFill>
            <a:schemeClr val="tx1"/>
          </a:solidFill>
          <a:latin typeface="Arial" charset="0"/>
          <a:ea typeface="ＭＳ Ｐゴシック" charset="0"/>
        </a:defRPr>
      </a:lvl4pPr>
      <a:lvl5pPr algn="l" defTabSz="457189" rtl="0" eaLnBrk="1" fontAlgn="base" hangingPunct="1">
        <a:spcBef>
          <a:spcPct val="0"/>
        </a:spcBef>
        <a:spcAft>
          <a:spcPct val="0"/>
        </a:spcAft>
        <a:defRPr sz="2400">
          <a:solidFill>
            <a:schemeClr val="tx1"/>
          </a:solidFill>
          <a:latin typeface="Arial" charset="0"/>
          <a:ea typeface="ＭＳ Ｐゴシック" charset="0"/>
        </a:defRPr>
      </a:lvl5pPr>
      <a:lvl6pPr marL="457189" algn="l" defTabSz="457189" rtl="0" eaLnBrk="1" fontAlgn="base" hangingPunct="1">
        <a:spcBef>
          <a:spcPct val="0"/>
        </a:spcBef>
        <a:spcAft>
          <a:spcPct val="0"/>
        </a:spcAft>
        <a:defRPr sz="2400">
          <a:solidFill>
            <a:schemeClr val="tx1"/>
          </a:solidFill>
          <a:latin typeface="Arial" charset="0"/>
          <a:ea typeface="ＭＳ Ｐゴシック" charset="0"/>
        </a:defRPr>
      </a:lvl6pPr>
      <a:lvl7pPr marL="914377" algn="l" defTabSz="457189" rtl="0" eaLnBrk="1" fontAlgn="base" hangingPunct="1">
        <a:spcBef>
          <a:spcPct val="0"/>
        </a:spcBef>
        <a:spcAft>
          <a:spcPct val="0"/>
        </a:spcAft>
        <a:defRPr sz="2400">
          <a:solidFill>
            <a:schemeClr val="tx1"/>
          </a:solidFill>
          <a:latin typeface="Arial" charset="0"/>
          <a:ea typeface="ＭＳ Ｐゴシック" charset="0"/>
        </a:defRPr>
      </a:lvl7pPr>
      <a:lvl8pPr marL="1371566" algn="l" defTabSz="457189" rtl="0" eaLnBrk="1" fontAlgn="base" hangingPunct="1">
        <a:spcBef>
          <a:spcPct val="0"/>
        </a:spcBef>
        <a:spcAft>
          <a:spcPct val="0"/>
        </a:spcAft>
        <a:defRPr sz="2400">
          <a:solidFill>
            <a:schemeClr val="tx1"/>
          </a:solidFill>
          <a:latin typeface="Arial" charset="0"/>
          <a:ea typeface="ＭＳ Ｐゴシック" charset="0"/>
        </a:defRPr>
      </a:lvl8pPr>
      <a:lvl9pPr marL="1828754" algn="l" defTabSz="457189" rtl="0" eaLnBrk="1" fontAlgn="base" hangingPunct="1">
        <a:spcBef>
          <a:spcPct val="0"/>
        </a:spcBef>
        <a:spcAft>
          <a:spcPct val="0"/>
        </a:spcAft>
        <a:defRPr sz="2400">
          <a:solidFill>
            <a:schemeClr val="tx1"/>
          </a:solidFill>
          <a:latin typeface="Arial" charset="0"/>
          <a:ea typeface="ＭＳ Ｐゴシック" charset="0"/>
        </a:defRPr>
      </a:lvl9pPr>
    </p:titleStyle>
    <p:bodyStyle>
      <a:lvl1pPr marL="173034" indent="-173034" algn="l" defTabSz="457189" rtl="0" eaLnBrk="1" fontAlgn="base" hangingPunct="1">
        <a:spcBef>
          <a:spcPts val="600"/>
        </a:spcBef>
        <a:spcAft>
          <a:spcPct val="0"/>
        </a:spcAft>
        <a:buFont typeface="Arial" charset="0"/>
        <a:buChar char="•"/>
        <a:defRPr sz="1400" kern="1200">
          <a:solidFill>
            <a:schemeClr val="tx1"/>
          </a:solidFill>
          <a:latin typeface="Arial"/>
          <a:ea typeface="ＭＳ Ｐゴシック" charset="0"/>
          <a:cs typeface="Arial"/>
        </a:defRPr>
      </a:lvl1pPr>
      <a:lvl2pPr marL="344479" indent="-173034" algn="l" defTabSz="457189" rtl="0" eaLnBrk="1" fontAlgn="base" hangingPunct="1">
        <a:spcBef>
          <a:spcPts val="600"/>
        </a:spcBef>
        <a:spcAft>
          <a:spcPct val="0"/>
        </a:spcAft>
        <a:buFont typeface="Lucida Grande" charset="0"/>
        <a:buChar char="-"/>
        <a:defRPr sz="1200" kern="1200">
          <a:solidFill>
            <a:schemeClr val="tx1"/>
          </a:solidFill>
          <a:latin typeface="Arial"/>
          <a:ea typeface="ＭＳ Ｐゴシック" charset="0"/>
          <a:cs typeface="Arial"/>
        </a:defRPr>
      </a:lvl2pPr>
      <a:lvl3pPr marL="517512" indent="-171446" algn="l" defTabSz="457189" rtl="0" eaLnBrk="1" fontAlgn="base" hangingPunct="1">
        <a:spcBef>
          <a:spcPts val="600"/>
        </a:spcBef>
        <a:spcAft>
          <a:spcPct val="0"/>
        </a:spcAft>
        <a:buFont typeface="Arial" panose="020B0604020202020204" pitchFamily="34" charset="0"/>
        <a:buChar char="&gt;"/>
        <a:defRPr sz="1200" kern="1200">
          <a:solidFill>
            <a:schemeClr val="tx1"/>
          </a:solidFill>
          <a:latin typeface="Arial"/>
          <a:ea typeface="ＭＳ Ｐゴシック" charset="0"/>
          <a:cs typeface="Arial"/>
        </a:defRPr>
      </a:lvl3pPr>
      <a:lvl4pPr marL="688957" indent="-171446" algn="l" defTabSz="457189" rtl="0" eaLnBrk="1" fontAlgn="base" hangingPunct="1">
        <a:spcBef>
          <a:spcPct val="20000"/>
        </a:spcBef>
        <a:spcAft>
          <a:spcPct val="0"/>
        </a:spcAft>
        <a:buFont typeface="Lucida Grande" charset="0"/>
        <a:buChar char="-"/>
        <a:defRPr sz="1400" kern="1200">
          <a:solidFill>
            <a:schemeClr val="tx1"/>
          </a:solidFill>
          <a:latin typeface="Arial"/>
          <a:ea typeface="ＭＳ Ｐゴシック" charset="0"/>
          <a:cs typeface="Arial"/>
        </a:defRPr>
      </a:lvl4pPr>
      <a:lvl5pPr marL="861992" indent="-173034" algn="l" defTabSz="457189" rtl="0" eaLnBrk="1" fontAlgn="base" hangingPunct="1">
        <a:spcBef>
          <a:spcPct val="20000"/>
        </a:spcBef>
        <a:spcAft>
          <a:spcPct val="0"/>
        </a:spcAft>
        <a:buFont typeface="Lucida Grande" charset="0"/>
        <a:buChar char="-"/>
        <a:defRPr sz="1400" kern="1200">
          <a:solidFill>
            <a:schemeClr val="tx1"/>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hyperlink" Target="https://www.everylearnereverywhere.org/resources/strategies-for-implementing-digital-learning-infrastructure-to-support-equitable-outcomes/"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www.everylearnereverywhere.org/resources/strategies-for-implementing-digital-learning-infrastructure-to-support-equitable-outcomes/"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A84FE0-A517-4AF1-B574-F5EE858846B7}"/>
              </a:ext>
            </a:extLst>
          </p:cNvPr>
          <p:cNvSpPr>
            <a:spLocks noGrp="1"/>
          </p:cNvSpPr>
          <p:nvPr>
            <p:ph type="body" sz="quarter" idx="50"/>
          </p:nvPr>
        </p:nvSpPr>
        <p:spPr/>
        <p:txBody>
          <a:bodyPr/>
          <a:lstStyle/>
          <a:p>
            <a:r>
              <a:rPr lang="en-US" dirty="0"/>
              <a:t>Strategies for Implementing Digital Learning Infrastructure to Support Equitable Outcomes</a:t>
            </a:r>
          </a:p>
        </p:txBody>
      </p:sp>
      <p:pic>
        <p:nvPicPr>
          <p:cNvPr id="6" name="Picture 6" descr="The University of Texas at El Paso - UTEP">
            <a:extLst>
              <a:ext uri="{FF2B5EF4-FFF2-40B4-BE49-F238E27FC236}">
                <a16:creationId xmlns:a16="http://schemas.microsoft.com/office/drawing/2014/main" id="{8388A456-7477-D096-CBBA-C628BB372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145" y="4497519"/>
            <a:ext cx="1240118" cy="1042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350E793-A7D8-20FD-A995-87F4A1704D99}"/>
              </a:ext>
            </a:extLst>
          </p:cNvPr>
          <p:cNvPicPr>
            <a:picLocks noChangeAspect="1"/>
          </p:cNvPicPr>
          <p:nvPr/>
        </p:nvPicPr>
        <p:blipFill>
          <a:blip r:embed="rId3"/>
          <a:stretch>
            <a:fillRect/>
          </a:stretch>
        </p:blipFill>
        <p:spPr>
          <a:xfrm>
            <a:off x="7338675" y="5018874"/>
            <a:ext cx="2467429" cy="323850"/>
          </a:xfrm>
          <a:prstGeom prst="rect">
            <a:avLst/>
          </a:prstGeom>
        </p:spPr>
      </p:pic>
      <p:pic>
        <p:nvPicPr>
          <p:cNvPr id="8" name="Picture 7" descr="GroupLogos.jpg">
            <a:extLst>
              <a:ext uri="{FF2B5EF4-FFF2-40B4-BE49-F238E27FC236}">
                <a16:creationId xmlns:a16="http://schemas.microsoft.com/office/drawing/2014/main" id="{B1B0C3A3-90BC-6C55-24A6-5B97E8CBAA79}"/>
              </a:ext>
            </a:extLst>
          </p:cNvPr>
          <p:cNvPicPr>
            <a:picLocks noChangeAspect="1"/>
          </p:cNvPicPr>
          <p:nvPr/>
        </p:nvPicPr>
        <p:blipFill rotWithShape="1">
          <a:blip r:embed="rId4">
            <a:extLst>
              <a:ext uri="{28A0092B-C50C-407E-A947-70E740481C1C}">
                <a14:useLocalDpi xmlns:a14="http://schemas.microsoft.com/office/drawing/2010/main" val="0"/>
              </a:ext>
            </a:extLst>
          </a:blip>
          <a:srcRect l="23526" t="7279" r="62394" b="81560"/>
          <a:stretch/>
        </p:blipFill>
        <p:spPr>
          <a:xfrm>
            <a:off x="1510445" y="4565608"/>
            <a:ext cx="1568451" cy="906532"/>
          </a:xfrm>
          <a:prstGeom prst="rect">
            <a:avLst/>
          </a:prstGeom>
        </p:spPr>
      </p:pic>
      <p:pic>
        <p:nvPicPr>
          <p:cNvPr id="9" name="Picture 8" descr="GroupLogos.jpg">
            <a:extLst>
              <a:ext uri="{FF2B5EF4-FFF2-40B4-BE49-F238E27FC236}">
                <a16:creationId xmlns:a16="http://schemas.microsoft.com/office/drawing/2014/main" id="{15833202-FA70-DD66-D79D-9AD6D0697B79}"/>
              </a:ext>
            </a:extLst>
          </p:cNvPr>
          <p:cNvPicPr>
            <a:picLocks noChangeAspect="1"/>
          </p:cNvPicPr>
          <p:nvPr/>
        </p:nvPicPr>
        <p:blipFill rotWithShape="1">
          <a:blip r:embed="rId4">
            <a:extLst>
              <a:ext uri="{28A0092B-C50C-407E-A947-70E740481C1C}">
                <a14:useLocalDpi xmlns:a14="http://schemas.microsoft.com/office/drawing/2010/main" val="0"/>
              </a:ext>
            </a:extLst>
          </a:blip>
          <a:srcRect l="38959" t="40565" r="39004" b="45540"/>
          <a:stretch/>
        </p:blipFill>
        <p:spPr>
          <a:xfrm>
            <a:off x="10114353" y="4659082"/>
            <a:ext cx="1553096" cy="719584"/>
          </a:xfrm>
          <a:prstGeom prst="rect">
            <a:avLst/>
          </a:prstGeom>
        </p:spPr>
      </p:pic>
    </p:spTree>
    <p:extLst>
      <p:ext uri="{BB962C8B-B14F-4D97-AF65-F5344CB8AC3E}">
        <p14:creationId xmlns:p14="http://schemas.microsoft.com/office/powerpoint/2010/main" val="375697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876685-C5E0-DDD5-9A3F-34C46E870167}"/>
              </a:ext>
            </a:extLst>
          </p:cNvPr>
          <p:cNvSpPr>
            <a:spLocks noGrp="1"/>
          </p:cNvSpPr>
          <p:nvPr>
            <p:ph sz="half" idx="1"/>
          </p:nvPr>
        </p:nvSpPr>
        <p:spPr/>
        <p:txBody>
          <a:bodyPr/>
          <a:lstStyle/>
          <a:p>
            <a:endParaRPr lang="en-US" sz="2000" dirty="0"/>
          </a:p>
          <a:p>
            <a:r>
              <a:rPr lang="en-US" sz="2000" dirty="0"/>
              <a:t>Articulate the role that digital learning can play in supporting more equitable higher education outcomes</a:t>
            </a:r>
          </a:p>
          <a:p>
            <a:endParaRPr lang="en-US" sz="2000" dirty="0"/>
          </a:p>
          <a:p>
            <a:r>
              <a:rPr lang="en-US" sz="2000" dirty="0"/>
              <a:t>Share a framework for considering the implementation of digital learning infrastructure that supports equitable outcomes</a:t>
            </a:r>
          </a:p>
          <a:p>
            <a:endParaRPr lang="en-US" sz="2000" dirty="0"/>
          </a:p>
          <a:p>
            <a:r>
              <a:rPr lang="en-US" sz="2000" dirty="0"/>
              <a:t>Learn from academic leaders at institutions leading impact and change</a:t>
            </a:r>
          </a:p>
        </p:txBody>
      </p:sp>
      <p:sp>
        <p:nvSpPr>
          <p:cNvPr id="3" name="Content Placeholder 2">
            <a:extLst>
              <a:ext uri="{FF2B5EF4-FFF2-40B4-BE49-F238E27FC236}">
                <a16:creationId xmlns:a16="http://schemas.microsoft.com/office/drawing/2014/main" id="{1F8A5495-7D8A-53A8-3B3A-FE6E7B9D797C}"/>
              </a:ext>
            </a:extLst>
          </p:cNvPr>
          <p:cNvSpPr>
            <a:spLocks noGrp="1"/>
          </p:cNvSpPr>
          <p:nvPr>
            <p:ph idx="14"/>
          </p:nvPr>
        </p:nvSpPr>
        <p:spPr/>
        <p:txBody>
          <a:bodyPr/>
          <a:lstStyle/>
          <a:p>
            <a:r>
              <a:rPr lang="en-US" dirty="0"/>
              <a:t>Goals of today’s conversation</a:t>
            </a:r>
          </a:p>
        </p:txBody>
      </p:sp>
      <p:sp>
        <p:nvSpPr>
          <p:cNvPr id="4" name="Content Placeholder 3">
            <a:extLst>
              <a:ext uri="{FF2B5EF4-FFF2-40B4-BE49-F238E27FC236}">
                <a16:creationId xmlns:a16="http://schemas.microsoft.com/office/drawing/2014/main" id="{46A5C700-8A95-2393-DA3E-930EB2B28310}"/>
              </a:ext>
            </a:extLst>
          </p:cNvPr>
          <p:cNvSpPr>
            <a:spLocks noGrp="1"/>
          </p:cNvSpPr>
          <p:nvPr>
            <p:ph idx="13"/>
          </p:nvPr>
        </p:nvSpPr>
        <p:spPr/>
        <p:txBody>
          <a:bodyPr/>
          <a:lstStyle/>
          <a:p>
            <a:endParaRPr lang="en-US"/>
          </a:p>
        </p:txBody>
      </p:sp>
      <p:sp>
        <p:nvSpPr>
          <p:cNvPr id="5" name="TextBox 4">
            <a:extLst>
              <a:ext uri="{FF2B5EF4-FFF2-40B4-BE49-F238E27FC236}">
                <a16:creationId xmlns:a16="http://schemas.microsoft.com/office/drawing/2014/main" id="{FDF1F1AA-3780-75DE-07E5-2724157D0B2D}"/>
              </a:ext>
            </a:extLst>
          </p:cNvPr>
          <p:cNvSpPr txBox="1"/>
          <p:nvPr/>
        </p:nvSpPr>
        <p:spPr bwMode="gray">
          <a:xfrm>
            <a:off x="156713" y="4952308"/>
            <a:ext cx="11430000" cy="646331"/>
          </a:xfrm>
          <a:prstGeom prst="rect">
            <a:avLst/>
          </a:prstGeom>
          <a:noFill/>
        </p:spPr>
        <p:txBody>
          <a:bodyPr wrap="square">
            <a:spAutoFit/>
          </a:bodyPr>
          <a:lstStyle/>
          <a:p>
            <a:pPr algn="ctr"/>
            <a:r>
              <a:rPr lang="en-US" dirty="0">
                <a:hlinkClick r:id="rId3"/>
              </a:rPr>
              <a:t>https://www.everylearnereverywhere.org/resources/strategies-for-implementing-digital-learning-infrastructure-to-support-equitable-outcomes/</a:t>
            </a:r>
            <a:r>
              <a:rPr lang="en-US" dirty="0"/>
              <a:t> </a:t>
            </a:r>
          </a:p>
        </p:txBody>
      </p:sp>
    </p:spTree>
    <p:extLst>
      <p:ext uri="{BB962C8B-B14F-4D97-AF65-F5344CB8AC3E}">
        <p14:creationId xmlns:p14="http://schemas.microsoft.com/office/powerpoint/2010/main" val="7530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8241CB-73E4-B94C-5898-9100C741006A}"/>
              </a:ext>
            </a:extLst>
          </p:cNvPr>
          <p:cNvSpPr>
            <a:spLocks noGrp="1"/>
          </p:cNvSpPr>
          <p:nvPr>
            <p:ph sz="half" idx="1"/>
          </p:nvPr>
        </p:nvSpPr>
        <p:spPr/>
        <p:txBody>
          <a:bodyPr/>
          <a:lstStyle/>
          <a:p>
            <a:pPr marL="0" indent="0">
              <a:buNone/>
            </a:pPr>
            <a:endParaRPr lang="en-US" sz="1800" dirty="0"/>
          </a:p>
          <a:p>
            <a:pPr marL="0" indent="0">
              <a:buNone/>
            </a:pPr>
            <a:r>
              <a:rPr lang="en-US" sz="1800" dirty="0"/>
              <a:t>Technology and teaching practices that use technology to enhance learning</a:t>
            </a:r>
          </a:p>
          <a:p>
            <a:pPr marL="0" indent="0">
              <a:buNone/>
            </a:pPr>
            <a:endParaRPr lang="en-US" sz="1800" dirty="0"/>
          </a:p>
          <a:p>
            <a:pPr marL="0" indent="0">
              <a:buNone/>
            </a:pPr>
            <a:r>
              <a:rPr lang="en-US" sz="1800" dirty="0"/>
              <a:t>Includes a broad range of content and communication tools, curricular models, design strategies, and services that personalize instruction for students in face-to-face, blended, and online learning environments</a:t>
            </a:r>
          </a:p>
          <a:p>
            <a:pPr marL="0" indent="0">
              <a:buNone/>
            </a:pPr>
            <a:endParaRPr lang="en-US" sz="1800" dirty="0"/>
          </a:p>
          <a:p>
            <a:pPr marL="0" indent="0">
              <a:buNone/>
            </a:pPr>
            <a:r>
              <a:rPr lang="en-US" sz="1800" dirty="0"/>
              <a:t>Is integrated across all learning modalities and is NOT limited to online learning or fully online courses</a:t>
            </a:r>
          </a:p>
          <a:p>
            <a:pPr marL="0" indent="0">
              <a:buNone/>
            </a:pPr>
            <a:endParaRPr lang="en-US" sz="1800" dirty="0"/>
          </a:p>
          <a:p>
            <a:pPr marL="0" indent="0">
              <a:buNone/>
            </a:pPr>
            <a:r>
              <a:rPr lang="en-US" sz="1800" dirty="0"/>
              <a:t>Using digital learning, faculty can adapt instruction to students’ needs and capabilities, promote active and collaborative learning, more easily support learners with timely feedback, and improve academic outcomes</a:t>
            </a:r>
          </a:p>
          <a:p>
            <a:pPr marL="0" indent="0">
              <a:buNone/>
            </a:pPr>
            <a:endParaRPr lang="en-US" sz="1800" dirty="0"/>
          </a:p>
          <a:p>
            <a:pPr marL="0" indent="0">
              <a:buNone/>
            </a:pPr>
            <a:endParaRPr lang="en-US" sz="1800" dirty="0"/>
          </a:p>
          <a:p>
            <a:endParaRPr lang="en-US" dirty="0"/>
          </a:p>
        </p:txBody>
      </p:sp>
      <p:sp>
        <p:nvSpPr>
          <p:cNvPr id="3" name="Content Placeholder 2">
            <a:extLst>
              <a:ext uri="{FF2B5EF4-FFF2-40B4-BE49-F238E27FC236}">
                <a16:creationId xmlns:a16="http://schemas.microsoft.com/office/drawing/2014/main" id="{6A805206-A743-2970-04E2-3F3BC311F7F7}"/>
              </a:ext>
            </a:extLst>
          </p:cNvPr>
          <p:cNvSpPr>
            <a:spLocks noGrp="1"/>
          </p:cNvSpPr>
          <p:nvPr>
            <p:ph idx="14"/>
          </p:nvPr>
        </p:nvSpPr>
        <p:spPr/>
        <p:txBody>
          <a:bodyPr/>
          <a:lstStyle/>
          <a:p>
            <a:r>
              <a:rPr lang="en-US" dirty="0"/>
              <a:t>What is digital learning?</a:t>
            </a:r>
          </a:p>
        </p:txBody>
      </p:sp>
      <p:sp>
        <p:nvSpPr>
          <p:cNvPr id="4" name="Content Placeholder 3">
            <a:extLst>
              <a:ext uri="{FF2B5EF4-FFF2-40B4-BE49-F238E27FC236}">
                <a16:creationId xmlns:a16="http://schemas.microsoft.com/office/drawing/2014/main" id="{FB767699-F28D-5B8F-1485-CE5AE6D09406}"/>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338422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748CF-9E23-D0AE-DB3C-ED8F5489BD5C}"/>
              </a:ext>
            </a:extLst>
          </p:cNvPr>
          <p:cNvSpPr>
            <a:spLocks noGrp="1"/>
          </p:cNvSpPr>
          <p:nvPr>
            <p:ph idx="14"/>
          </p:nvPr>
        </p:nvSpPr>
        <p:spPr/>
        <p:txBody>
          <a:bodyPr/>
          <a:lstStyle/>
          <a:p>
            <a:r>
              <a:rPr lang="en-US" dirty="0"/>
              <a:t>Key elements of digital learning infrastructure</a:t>
            </a:r>
          </a:p>
        </p:txBody>
      </p:sp>
      <p:pic>
        <p:nvPicPr>
          <p:cNvPr id="5" name="Content Placeholder 4" descr="Timeline&#10;&#10;Description automatically generated">
            <a:extLst>
              <a:ext uri="{FF2B5EF4-FFF2-40B4-BE49-F238E27FC236}">
                <a16:creationId xmlns:a16="http://schemas.microsoft.com/office/drawing/2014/main" id="{E157755C-D670-5E95-D00D-D625571252DF}"/>
              </a:ext>
            </a:extLst>
          </p:cNvPr>
          <p:cNvPicPr>
            <a:picLocks noGrp="1" noChangeAspect="1"/>
          </p:cNvPicPr>
          <p:nvPr>
            <p:ph sz="half" idx="1"/>
          </p:nvPr>
        </p:nvPicPr>
        <p:blipFill rotWithShape="1">
          <a:blip r:embed="rId2"/>
          <a:srcRect t="6162"/>
          <a:stretch/>
        </p:blipFill>
        <p:spPr>
          <a:xfrm>
            <a:off x="1508937" y="1190808"/>
            <a:ext cx="8358078" cy="5228699"/>
          </a:xfrm>
          <a:prstGeom prst="rect">
            <a:avLst/>
          </a:prstGeom>
        </p:spPr>
      </p:pic>
    </p:spTree>
    <p:extLst>
      <p:ext uri="{BB962C8B-B14F-4D97-AF65-F5344CB8AC3E}">
        <p14:creationId xmlns:p14="http://schemas.microsoft.com/office/powerpoint/2010/main" val="373777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2CD27-441D-62A0-25A4-298B5FE181BE}"/>
              </a:ext>
            </a:extLst>
          </p:cNvPr>
          <p:cNvSpPr>
            <a:spLocks noGrp="1"/>
          </p:cNvSpPr>
          <p:nvPr>
            <p:ph idx="14"/>
          </p:nvPr>
        </p:nvSpPr>
        <p:spPr/>
        <p:txBody>
          <a:bodyPr/>
          <a:lstStyle/>
          <a:p>
            <a:r>
              <a:rPr lang="en-US" dirty="0"/>
              <a:t>Across each element, key attributes must be in place to support implementation of digital learning that is equity-centered</a:t>
            </a:r>
          </a:p>
        </p:txBody>
      </p:sp>
      <p:pic>
        <p:nvPicPr>
          <p:cNvPr id="5" name="Content Placeholder 4">
            <a:extLst>
              <a:ext uri="{FF2B5EF4-FFF2-40B4-BE49-F238E27FC236}">
                <a16:creationId xmlns:a16="http://schemas.microsoft.com/office/drawing/2014/main" id="{C8BFDAC7-29B2-EAB9-DBCE-B161C79A78D6}"/>
              </a:ext>
            </a:extLst>
          </p:cNvPr>
          <p:cNvPicPr>
            <a:picLocks noGrp="1" noChangeAspect="1"/>
          </p:cNvPicPr>
          <p:nvPr>
            <p:ph sz="half" idx="1"/>
          </p:nvPr>
        </p:nvPicPr>
        <p:blipFill>
          <a:blip r:embed="rId2"/>
          <a:stretch>
            <a:fillRect/>
          </a:stretch>
        </p:blipFill>
        <p:spPr>
          <a:xfrm>
            <a:off x="1515476" y="1161382"/>
            <a:ext cx="8479549" cy="5413867"/>
          </a:xfrm>
          <a:prstGeom prst="rect">
            <a:avLst/>
          </a:prstGeom>
        </p:spPr>
      </p:pic>
    </p:spTree>
    <p:extLst>
      <p:ext uri="{BB962C8B-B14F-4D97-AF65-F5344CB8AC3E}">
        <p14:creationId xmlns:p14="http://schemas.microsoft.com/office/powerpoint/2010/main" val="243338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536275-548D-DF38-C917-A4C9717C06D6}"/>
              </a:ext>
            </a:extLst>
          </p:cNvPr>
          <p:cNvSpPr>
            <a:spLocks noGrp="1"/>
          </p:cNvSpPr>
          <p:nvPr>
            <p:ph type="body" sz="quarter" idx="50"/>
          </p:nvPr>
        </p:nvSpPr>
        <p:spPr/>
        <p:txBody>
          <a:bodyPr/>
          <a:lstStyle/>
          <a:p>
            <a:r>
              <a:rPr lang="en-US" dirty="0"/>
              <a:t>Introductions</a:t>
            </a:r>
          </a:p>
        </p:txBody>
      </p:sp>
      <p:pic>
        <p:nvPicPr>
          <p:cNvPr id="7" name="Picture 6">
            <a:extLst>
              <a:ext uri="{FF2B5EF4-FFF2-40B4-BE49-F238E27FC236}">
                <a16:creationId xmlns:a16="http://schemas.microsoft.com/office/drawing/2014/main" id="{AC194A85-9781-C59B-AC32-812D9CDAA0B0}"/>
              </a:ext>
            </a:extLst>
          </p:cNvPr>
          <p:cNvPicPr>
            <a:picLocks noChangeAspect="1"/>
          </p:cNvPicPr>
          <p:nvPr/>
        </p:nvPicPr>
        <p:blipFill>
          <a:blip r:embed="rId2"/>
          <a:stretch>
            <a:fillRect/>
          </a:stretch>
        </p:blipFill>
        <p:spPr>
          <a:xfrm>
            <a:off x="1658127" y="1764214"/>
            <a:ext cx="2743200" cy="2743200"/>
          </a:xfrm>
          <a:prstGeom prst="rect">
            <a:avLst/>
          </a:prstGeom>
        </p:spPr>
      </p:pic>
      <p:sp>
        <p:nvSpPr>
          <p:cNvPr id="9" name="TextBox 8">
            <a:extLst>
              <a:ext uri="{FF2B5EF4-FFF2-40B4-BE49-F238E27FC236}">
                <a16:creationId xmlns:a16="http://schemas.microsoft.com/office/drawing/2014/main" id="{AACF2433-B020-B6B8-B750-DCEB2C7AC238}"/>
              </a:ext>
            </a:extLst>
          </p:cNvPr>
          <p:cNvSpPr txBox="1"/>
          <p:nvPr/>
        </p:nvSpPr>
        <p:spPr bwMode="gray">
          <a:xfrm>
            <a:off x="1012119" y="4552118"/>
            <a:ext cx="3761424" cy="1077218"/>
          </a:xfrm>
          <a:prstGeom prst="rect">
            <a:avLst/>
          </a:prstGeom>
          <a:noFill/>
        </p:spPr>
        <p:txBody>
          <a:bodyPr wrap="square">
            <a:spAutoFit/>
          </a:bodyPr>
          <a:lstStyle/>
          <a:p>
            <a:pPr algn="ctr"/>
            <a:r>
              <a:rPr lang="en-US" sz="1600" b="0" i="0" dirty="0">
                <a:solidFill>
                  <a:srgbClr val="333333"/>
                </a:solidFill>
                <a:effectLst/>
                <a:latin typeface="Avenir Next" panose="020B0503020202020204" pitchFamily="34" charset="0"/>
              </a:rPr>
              <a:t>Bryan Berrett,</a:t>
            </a:r>
          </a:p>
          <a:p>
            <a:pPr algn="ctr"/>
            <a:r>
              <a:rPr lang="en-US" sz="1600" b="0" i="0" dirty="0">
                <a:solidFill>
                  <a:srgbClr val="333333"/>
                </a:solidFill>
                <a:effectLst/>
                <a:latin typeface="Avenir Next" panose="020B0503020202020204" pitchFamily="34" charset="0"/>
              </a:rPr>
              <a:t>Interim Director, Office of Innovation and Digital Excellence for Academic Success, Fresno State</a:t>
            </a:r>
            <a:endParaRPr lang="en-US" sz="1600" dirty="0"/>
          </a:p>
        </p:txBody>
      </p:sp>
      <p:pic>
        <p:nvPicPr>
          <p:cNvPr id="10" name="Picture 9">
            <a:extLst>
              <a:ext uri="{FF2B5EF4-FFF2-40B4-BE49-F238E27FC236}">
                <a16:creationId xmlns:a16="http://schemas.microsoft.com/office/drawing/2014/main" id="{7754954D-2FAE-D35A-BDB5-09EBFA14A9DB}"/>
              </a:ext>
            </a:extLst>
          </p:cNvPr>
          <p:cNvPicPr>
            <a:picLocks noChangeAspect="1"/>
          </p:cNvPicPr>
          <p:nvPr/>
        </p:nvPicPr>
        <p:blipFill>
          <a:blip r:embed="rId3"/>
          <a:stretch>
            <a:fillRect/>
          </a:stretch>
        </p:blipFill>
        <p:spPr>
          <a:xfrm>
            <a:off x="4889290" y="1764214"/>
            <a:ext cx="2743200" cy="2743200"/>
          </a:xfrm>
          <a:prstGeom prst="rect">
            <a:avLst/>
          </a:prstGeom>
        </p:spPr>
      </p:pic>
      <p:pic>
        <p:nvPicPr>
          <p:cNvPr id="11" name="Picture 10">
            <a:extLst>
              <a:ext uri="{FF2B5EF4-FFF2-40B4-BE49-F238E27FC236}">
                <a16:creationId xmlns:a16="http://schemas.microsoft.com/office/drawing/2014/main" id="{23CA95E5-B90B-7119-510B-D61C1983AC7D}"/>
              </a:ext>
            </a:extLst>
          </p:cNvPr>
          <p:cNvPicPr>
            <a:picLocks/>
          </p:cNvPicPr>
          <p:nvPr/>
        </p:nvPicPr>
        <p:blipFill rotWithShape="1">
          <a:blip r:embed="rId4"/>
          <a:srcRect l="26266" t="9497" r="24001" b="41501"/>
          <a:stretch/>
        </p:blipFill>
        <p:spPr>
          <a:xfrm>
            <a:off x="8131229" y="1814120"/>
            <a:ext cx="2629337" cy="2623827"/>
          </a:xfrm>
          <a:prstGeom prst="rect">
            <a:avLst/>
          </a:prstGeom>
        </p:spPr>
      </p:pic>
      <p:sp>
        <p:nvSpPr>
          <p:cNvPr id="12" name="TextBox 11">
            <a:extLst>
              <a:ext uri="{FF2B5EF4-FFF2-40B4-BE49-F238E27FC236}">
                <a16:creationId xmlns:a16="http://schemas.microsoft.com/office/drawing/2014/main" id="{6165B635-9D6A-6179-3022-BDB5E9E326CD}"/>
              </a:ext>
            </a:extLst>
          </p:cNvPr>
          <p:cNvSpPr txBox="1"/>
          <p:nvPr/>
        </p:nvSpPr>
        <p:spPr bwMode="gray">
          <a:xfrm>
            <a:off x="4509603" y="4596822"/>
            <a:ext cx="3293346" cy="861774"/>
          </a:xfrm>
          <a:prstGeom prst="rect">
            <a:avLst/>
          </a:prstGeom>
          <a:noFill/>
        </p:spPr>
        <p:txBody>
          <a:bodyPr wrap="square">
            <a:spAutoFit/>
          </a:bodyPr>
          <a:lstStyle/>
          <a:p>
            <a:pPr algn="ctr"/>
            <a:r>
              <a:rPr lang="en-US" sz="1600" b="0" i="0" dirty="0">
                <a:solidFill>
                  <a:srgbClr val="333333"/>
                </a:solidFill>
                <a:effectLst/>
                <a:latin typeface="Avenir Next" panose="020B0503020202020204" pitchFamily="34" charset="0"/>
              </a:rPr>
              <a:t>Beth </a:t>
            </a:r>
            <a:r>
              <a:rPr lang="en-US" sz="1600" b="0" i="0" dirty="0" err="1">
                <a:solidFill>
                  <a:srgbClr val="333333"/>
                </a:solidFill>
                <a:effectLst/>
                <a:latin typeface="Avenir Next" panose="020B0503020202020204" pitchFamily="34" charset="0"/>
              </a:rPr>
              <a:t>Brunk</a:t>
            </a:r>
            <a:r>
              <a:rPr lang="en-US" sz="1600" dirty="0">
                <a:solidFill>
                  <a:srgbClr val="333333"/>
                </a:solidFill>
                <a:latin typeface="Avenir Next" panose="020B0503020202020204" pitchFamily="34" charset="0"/>
              </a:rPr>
              <a:t>-Chavez,</a:t>
            </a:r>
          </a:p>
          <a:p>
            <a:pPr algn="ctr"/>
            <a:r>
              <a:rPr lang="en-US" sz="1600" dirty="0">
                <a:solidFill>
                  <a:srgbClr val="333333"/>
                </a:solidFill>
                <a:latin typeface="Avenir Next" panose="020B0503020202020204" pitchFamily="34" charset="0"/>
              </a:rPr>
              <a:t>Dean, </a:t>
            </a:r>
          </a:p>
          <a:p>
            <a:pPr algn="ctr"/>
            <a:r>
              <a:rPr lang="en-US" sz="1600" dirty="0">
                <a:solidFill>
                  <a:srgbClr val="333333"/>
                </a:solidFill>
                <a:latin typeface="Avenir Next" panose="020B0503020202020204" pitchFamily="34" charset="0"/>
              </a:rPr>
              <a:t>University of Texas-El Paso</a:t>
            </a:r>
            <a:endParaRPr lang="en-US" sz="1600" dirty="0"/>
          </a:p>
        </p:txBody>
      </p:sp>
      <p:sp>
        <p:nvSpPr>
          <p:cNvPr id="14" name="TextBox 13">
            <a:extLst>
              <a:ext uri="{FF2B5EF4-FFF2-40B4-BE49-F238E27FC236}">
                <a16:creationId xmlns:a16="http://schemas.microsoft.com/office/drawing/2014/main" id="{DF43AFC6-DB38-CC98-3776-1A7FE3B3D654}"/>
              </a:ext>
            </a:extLst>
          </p:cNvPr>
          <p:cNvSpPr txBox="1"/>
          <p:nvPr/>
        </p:nvSpPr>
        <p:spPr bwMode="gray">
          <a:xfrm>
            <a:off x="7632490" y="4606868"/>
            <a:ext cx="3293346" cy="830997"/>
          </a:xfrm>
          <a:prstGeom prst="rect">
            <a:avLst/>
          </a:prstGeom>
          <a:noFill/>
        </p:spPr>
        <p:txBody>
          <a:bodyPr wrap="square">
            <a:spAutoFit/>
          </a:bodyPr>
          <a:lstStyle/>
          <a:p>
            <a:pPr algn="ctr"/>
            <a:r>
              <a:rPr lang="en-US" sz="1600" b="0" i="0" dirty="0">
                <a:solidFill>
                  <a:srgbClr val="333333"/>
                </a:solidFill>
                <a:effectLst/>
                <a:latin typeface="Avenir Next" panose="020B0503020202020204" pitchFamily="34" charset="0"/>
              </a:rPr>
              <a:t>Kristen Fox, </a:t>
            </a:r>
          </a:p>
          <a:p>
            <a:pPr algn="ctr"/>
            <a:r>
              <a:rPr lang="en-US" sz="1600" dirty="0">
                <a:solidFill>
                  <a:srgbClr val="333333"/>
                </a:solidFill>
                <a:latin typeface="Avenir Next" panose="020B0503020202020204" pitchFamily="34" charset="0"/>
              </a:rPr>
              <a:t>Managing Director, </a:t>
            </a:r>
          </a:p>
          <a:p>
            <a:pPr algn="ctr"/>
            <a:r>
              <a:rPr lang="en-US" sz="1600" b="0" i="0" dirty="0" err="1">
                <a:solidFill>
                  <a:srgbClr val="333333"/>
                </a:solidFill>
                <a:effectLst/>
                <a:latin typeface="Avenir Next" panose="020B0503020202020204" pitchFamily="34" charset="0"/>
              </a:rPr>
              <a:t>Tyton</a:t>
            </a:r>
            <a:r>
              <a:rPr lang="en-US" sz="1600" b="0" i="0" dirty="0">
                <a:solidFill>
                  <a:srgbClr val="333333"/>
                </a:solidFill>
                <a:effectLst/>
                <a:latin typeface="Avenir Next" panose="020B0503020202020204" pitchFamily="34" charset="0"/>
              </a:rPr>
              <a:t> Partners</a:t>
            </a:r>
          </a:p>
        </p:txBody>
      </p:sp>
    </p:spTree>
    <p:extLst>
      <p:ext uri="{BB962C8B-B14F-4D97-AF65-F5344CB8AC3E}">
        <p14:creationId xmlns:p14="http://schemas.microsoft.com/office/powerpoint/2010/main" val="72469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A6961-949C-9A49-B1E8-136B5453359E}"/>
              </a:ext>
            </a:extLst>
          </p:cNvPr>
          <p:cNvSpPr>
            <a:spLocks noGrp="1"/>
          </p:cNvSpPr>
          <p:nvPr>
            <p:ph idx="14"/>
          </p:nvPr>
        </p:nvSpPr>
        <p:spPr/>
        <p:txBody>
          <a:bodyPr/>
          <a:lstStyle/>
          <a:p>
            <a:r>
              <a:rPr lang="en-US" dirty="0"/>
              <a:t>Reach out to learn more…</a:t>
            </a:r>
          </a:p>
        </p:txBody>
      </p:sp>
      <p:pic>
        <p:nvPicPr>
          <p:cNvPr id="5" name="Picture 4" descr="GroupLogos.jpg">
            <a:extLst>
              <a:ext uri="{FF2B5EF4-FFF2-40B4-BE49-F238E27FC236}">
                <a16:creationId xmlns:a16="http://schemas.microsoft.com/office/drawing/2014/main" id="{638331A6-CA19-8D49-B232-7FB0E1547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87" y="1094316"/>
            <a:ext cx="4155477" cy="3053228"/>
          </a:xfrm>
          <a:prstGeom prst="rect">
            <a:avLst/>
          </a:prstGeom>
        </p:spPr>
      </p:pic>
      <p:sp>
        <p:nvSpPr>
          <p:cNvPr id="4" name="Content Placeholder 11">
            <a:extLst>
              <a:ext uri="{FF2B5EF4-FFF2-40B4-BE49-F238E27FC236}">
                <a16:creationId xmlns:a16="http://schemas.microsoft.com/office/drawing/2014/main" id="{586ADCC1-94F7-419B-AA57-06272871CF01}"/>
              </a:ext>
            </a:extLst>
          </p:cNvPr>
          <p:cNvSpPr txBox="1">
            <a:spLocks/>
          </p:cNvSpPr>
          <p:nvPr/>
        </p:nvSpPr>
        <p:spPr>
          <a:xfrm>
            <a:off x="5427227" y="1504823"/>
            <a:ext cx="6618316" cy="2298590"/>
          </a:xfrm>
          <a:prstGeom prst="rect">
            <a:avLst/>
          </a:prstGeom>
        </p:spPr>
        <p:txBody>
          <a:bodyPr vert="horz" lIns="36576" tIns="36576" rIns="36576" bIns="36576" rtlCol="0">
            <a:normAutofit/>
          </a:bodyPr>
          <a:lstStyle>
            <a:lvl1pPr marL="173034" indent="-173034" algn="l" defTabSz="457189" rtl="0" eaLnBrk="1" fontAlgn="base" hangingPunct="1">
              <a:spcBef>
                <a:spcPts val="600"/>
              </a:spcBef>
              <a:spcAft>
                <a:spcPct val="0"/>
              </a:spcAft>
              <a:buFont typeface="Arial" charset="0"/>
              <a:buChar char="•"/>
              <a:defRPr sz="1400" kern="1200">
                <a:solidFill>
                  <a:srgbClr val="000000"/>
                </a:solidFill>
                <a:latin typeface="Arial"/>
                <a:ea typeface="ＭＳ Ｐゴシック" charset="0"/>
                <a:cs typeface="Arial"/>
              </a:defRPr>
            </a:lvl1pPr>
            <a:lvl2pPr marL="344479" indent="-173034" algn="l" defTabSz="457189" rtl="0" eaLnBrk="1" fontAlgn="base" hangingPunct="1">
              <a:spcBef>
                <a:spcPts val="600"/>
              </a:spcBef>
              <a:spcAft>
                <a:spcPct val="0"/>
              </a:spcAft>
              <a:buFont typeface="Lucida Grande" charset="0"/>
              <a:buChar char="-"/>
              <a:defRPr sz="1200" kern="1200">
                <a:solidFill>
                  <a:srgbClr val="000000"/>
                </a:solidFill>
                <a:latin typeface="Arial"/>
                <a:ea typeface="ＭＳ Ｐゴシック" charset="0"/>
                <a:cs typeface="Arial"/>
              </a:defRPr>
            </a:lvl2pPr>
            <a:lvl3pPr marL="517512" indent="-171446" algn="l" defTabSz="457189" rtl="0" eaLnBrk="1" fontAlgn="base" hangingPunct="1">
              <a:spcBef>
                <a:spcPts val="600"/>
              </a:spcBef>
              <a:spcAft>
                <a:spcPct val="0"/>
              </a:spcAft>
              <a:buFont typeface="Arial" panose="020B0604020202020204" pitchFamily="34" charset="0"/>
              <a:buChar char="&gt;"/>
              <a:defRPr sz="1200" kern="1200">
                <a:solidFill>
                  <a:srgbClr val="000000"/>
                </a:solidFill>
                <a:latin typeface="Arial"/>
                <a:ea typeface="ＭＳ Ｐゴシック" charset="0"/>
                <a:cs typeface="Arial"/>
              </a:defRPr>
            </a:lvl3pPr>
            <a:lvl4pPr marL="688957" indent="-171446" algn="l" defTabSz="457189" rtl="0" eaLnBrk="1" fontAlgn="base" hangingPunct="1">
              <a:spcBef>
                <a:spcPct val="20000"/>
              </a:spcBef>
              <a:spcAft>
                <a:spcPct val="0"/>
              </a:spcAft>
              <a:buFont typeface="Lucida Grande" charset="0"/>
              <a:buChar char="-"/>
              <a:defRPr sz="1200" kern="1200">
                <a:solidFill>
                  <a:srgbClr val="000000"/>
                </a:solidFill>
                <a:latin typeface="Arial"/>
                <a:ea typeface="ＭＳ Ｐゴシック" charset="0"/>
                <a:cs typeface="Arial"/>
              </a:defRPr>
            </a:lvl4pPr>
            <a:lvl5pPr marL="861992" indent="-173034" algn="l" defTabSz="457189" rtl="0" eaLnBrk="1" fontAlgn="base" hangingPunct="1">
              <a:spcBef>
                <a:spcPct val="20000"/>
              </a:spcBef>
              <a:spcAft>
                <a:spcPct val="0"/>
              </a:spcAft>
              <a:buFont typeface="Lucida Grande" charset="0"/>
              <a:buChar char="-"/>
              <a:defRPr sz="1200" kern="1200">
                <a:solidFill>
                  <a:srgbClr val="000000"/>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8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8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dirty="0"/>
              <a:t>Every Learner Everywhere advocates for equitable outcomes in U.S. higher education through advances in digital learning. Our mission is to help institutions use new technology to innovate teaching and learning, with the ultimate goal of improving student outcomes for Black, Latinx, and Indigenous students, poverty-affected students, and first-generation students.</a:t>
            </a:r>
          </a:p>
          <a:p>
            <a:pPr marL="0" indent="0">
              <a:buNone/>
            </a:pPr>
            <a:r>
              <a:rPr lang="en-US" dirty="0"/>
              <a:t>Our collaborative work to advance equity in higher education centers on the transformation of postsecondary teaching and learning. We build capacity in colleges and universities to improve student outcomes with digital learning through direct technical assistance, timely resources and toolkits, and ongoing analysis of institution practices and market trends.</a:t>
            </a:r>
          </a:p>
          <a:p>
            <a:pPr marL="0" indent="0">
              <a:buNone/>
            </a:pPr>
            <a:endParaRPr lang="en-US" dirty="0"/>
          </a:p>
        </p:txBody>
      </p:sp>
      <p:sp>
        <p:nvSpPr>
          <p:cNvPr id="7" name="Rectangle 6">
            <a:extLst>
              <a:ext uri="{FF2B5EF4-FFF2-40B4-BE49-F238E27FC236}">
                <a16:creationId xmlns:a16="http://schemas.microsoft.com/office/drawing/2014/main" id="{0D6D944F-C1C2-47F4-BB6B-78ACE65A17C9}"/>
              </a:ext>
            </a:extLst>
          </p:cNvPr>
          <p:cNvSpPr/>
          <p:nvPr/>
        </p:nvSpPr>
        <p:spPr>
          <a:xfrm>
            <a:off x="5348396" y="1197045"/>
            <a:ext cx="3839265" cy="307777"/>
          </a:xfrm>
          <a:prstGeom prst="rect">
            <a:avLst/>
          </a:prstGeom>
        </p:spPr>
        <p:txBody>
          <a:bodyPr wrap="square">
            <a:spAutoFit/>
          </a:bodyPr>
          <a:lstStyle/>
          <a:p>
            <a:pPr defTabSz="685800"/>
            <a:r>
              <a:rPr lang="en-US" sz="1400" b="1" dirty="0">
                <a:latin typeface="Roboto"/>
              </a:rPr>
              <a:t>EVERY LEARNER EVERYWHERE</a:t>
            </a:r>
          </a:p>
        </p:txBody>
      </p:sp>
      <p:sp>
        <p:nvSpPr>
          <p:cNvPr id="14" name="Rectangle 13">
            <a:extLst>
              <a:ext uri="{FF2B5EF4-FFF2-40B4-BE49-F238E27FC236}">
                <a16:creationId xmlns:a16="http://schemas.microsoft.com/office/drawing/2014/main" id="{3AA4FE12-03BE-473C-A834-FFA5C61AF6E3}"/>
              </a:ext>
            </a:extLst>
          </p:cNvPr>
          <p:cNvSpPr/>
          <p:nvPr/>
        </p:nvSpPr>
        <p:spPr>
          <a:xfrm>
            <a:off x="5348397" y="3882243"/>
            <a:ext cx="3839265" cy="307777"/>
          </a:xfrm>
          <a:prstGeom prst="rect">
            <a:avLst/>
          </a:prstGeom>
        </p:spPr>
        <p:txBody>
          <a:bodyPr wrap="square">
            <a:spAutoFit/>
          </a:bodyPr>
          <a:lstStyle/>
          <a:p>
            <a:pPr defTabSz="685800"/>
            <a:r>
              <a:rPr lang="en-US" sz="1400" b="1" dirty="0">
                <a:latin typeface="Roboto"/>
              </a:rPr>
              <a:t>TYTON PARTNERS</a:t>
            </a:r>
          </a:p>
        </p:txBody>
      </p:sp>
      <p:pic>
        <p:nvPicPr>
          <p:cNvPr id="19" name="Picture 18" descr="Tyton Logo.png">
            <a:extLst>
              <a:ext uri="{FF2B5EF4-FFF2-40B4-BE49-F238E27FC236}">
                <a16:creationId xmlns:a16="http://schemas.microsoft.com/office/drawing/2014/main" id="{36711862-EB07-423D-AFCC-6382F7902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2839" y="4338251"/>
            <a:ext cx="2619410" cy="1258068"/>
          </a:xfrm>
          <a:prstGeom prst="rect">
            <a:avLst/>
          </a:prstGeom>
        </p:spPr>
      </p:pic>
      <p:sp>
        <p:nvSpPr>
          <p:cNvPr id="20" name="Content Placeholder 11">
            <a:extLst>
              <a:ext uri="{FF2B5EF4-FFF2-40B4-BE49-F238E27FC236}">
                <a16:creationId xmlns:a16="http://schemas.microsoft.com/office/drawing/2014/main" id="{D4573339-7D99-499F-B7DB-5CDE1576EB5B}"/>
              </a:ext>
            </a:extLst>
          </p:cNvPr>
          <p:cNvSpPr txBox="1">
            <a:spLocks/>
          </p:cNvSpPr>
          <p:nvPr/>
        </p:nvSpPr>
        <p:spPr>
          <a:xfrm>
            <a:off x="5421284" y="4200227"/>
            <a:ext cx="6618316" cy="1821007"/>
          </a:xfrm>
          <a:prstGeom prst="rect">
            <a:avLst/>
          </a:prstGeom>
        </p:spPr>
        <p:txBody>
          <a:bodyPr vert="horz" lIns="36576" tIns="36576" rIns="36576" bIns="36576" rtlCol="0">
            <a:normAutofit/>
          </a:bodyPr>
          <a:lstStyle>
            <a:lvl1pPr marL="173034" indent="-173034" algn="l" defTabSz="457189" rtl="0" eaLnBrk="1" fontAlgn="base" hangingPunct="1">
              <a:spcBef>
                <a:spcPts val="600"/>
              </a:spcBef>
              <a:spcAft>
                <a:spcPct val="0"/>
              </a:spcAft>
              <a:buFont typeface="Arial" charset="0"/>
              <a:buChar char="•"/>
              <a:defRPr sz="1400" kern="1200">
                <a:solidFill>
                  <a:srgbClr val="000000"/>
                </a:solidFill>
                <a:latin typeface="Arial"/>
                <a:ea typeface="ＭＳ Ｐゴシック" charset="0"/>
                <a:cs typeface="Arial"/>
              </a:defRPr>
            </a:lvl1pPr>
            <a:lvl2pPr marL="344479" indent="-173034" algn="l" defTabSz="457189" rtl="0" eaLnBrk="1" fontAlgn="base" hangingPunct="1">
              <a:spcBef>
                <a:spcPts val="600"/>
              </a:spcBef>
              <a:spcAft>
                <a:spcPct val="0"/>
              </a:spcAft>
              <a:buFont typeface="Lucida Grande" charset="0"/>
              <a:buChar char="-"/>
              <a:defRPr sz="1200" kern="1200">
                <a:solidFill>
                  <a:srgbClr val="000000"/>
                </a:solidFill>
                <a:latin typeface="Arial"/>
                <a:ea typeface="ＭＳ Ｐゴシック" charset="0"/>
                <a:cs typeface="Arial"/>
              </a:defRPr>
            </a:lvl2pPr>
            <a:lvl3pPr marL="517512" indent="-171446" algn="l" defTabSz="457189" rtl="0" eaLnBrk="1" fontAlgn="base" hangingPunct="1">
              <a:spcBef>
                <a:spcPts val="600"/>
              </a:spcBef>
              <a:spcAft>
                <a:spcPct val="0"/>
              </a:spcAft>
              <a:buFont typeface="Arial" panose="020B0604020202020204" pitchFamily="34" charset="0"/>
              <a:buChar char="&gt;"/>
              <a:defRPr sz="1200" kern="1200">
                <a:solidFill>
                  <a:srgbClr val="000000"/>
                </a:solidFill>
                <a:latin typeface="Arial"/>
                <a:ea typeface="ＭＳ Ｐゴシック" charset="0"/>
                <a:cs typeface="Arial"/>
              </a:defRPr>
            </a:lvl3pPr>
            <a:lvl4pPr marL="688957" indent="-171446" algn="l" defTabSz="457189" rtl="0" eaLnBrk="1" fontAlgn="base" hangingPunct="1">
              <a:spcBef>
                <a:spcPct val="20000"/>
              </a:spcBef>
              <a:spcAft>
                <a:spcPct val="0"/>
              </a:spcAft>
              <a:buFont typeface="Lucida Grande" charset="0"/>
              <a:buChar char="-"/>
              <a:defRPr sz="1200" kern="1200">
                <a:solidFill>
                  <a:srgbClr val="000000"/>
                </a:solidFill>
                <a:latin typeface="Arial"/>
                <a:ea typeface="ＭＳ Ｐゴシック" charset="0"/>
                <a:cs typeface="Arial"/>
              </a:defRPr>
            </a:lvl4pPr>
            <a:lvl5pPr marL="861992" indent="-173034" algn="l" defTabSz="457189" rtl="0" eaLnBrk="1" fontAlgn="base" hangingPunct="1">
              <a:spcBef>
                <a:spcPct val="20000"/>
              </a:spcBef>
              <a:spcAft>
                <a:spcPct val="0"/>
              </a:spcAft>
              <a:buFont typeface="Lucida Grande" charset="0"/>
              <a:buChar char="-"/>
              <a:defRPr sz="1200" kern="1200">
                <a:solidFill>
                  <a:srgbClr val="000000"/>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8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8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i="1" dirty="0" err="1"/>
              <a:t>Tyton</a:t>
            </a:r>
            <a:r>
              <a:rPr lang="en-US" i="1" dirty="0"/>
              <a:t> Partners </a:t>
            </a:r>
            <a:r>
              <a:rPr lang="en-US" dirty="0"/>
              <a:t>is the leading provider of advisory services to the education market, with a unique dual practice offering in investment banking and strategy consulting services. In the higher education ecosystem, we work with a wide range of colleges and universities to tackle their biggest strategic challenges and develop and execute on plans that enable them to grow, evolve, and thrive. </a:t>
            </a:r>
            <a:r>
              <a:rPr lang="en-US" dirty="0" err="1"/>
              <a:t>Tyton</a:t>
            </a:r>
            <a:r>
              <a:rPr lang="en-US" dirty="0"/>
              <a:t> Partners helps clients drive teaching and learning innovation, scale online operations, diversify and grow revenue, improve student success, better align with workforce outcomes, and realize transformative public/private partnerships, mergers, and affiliations.</a:t>
            </a:r>
          </a:p>
        </p:txBody>
      </p:sp>
      <p:sp>
        <p:nvSpPr>
          <p:cNvPr id="10" name="TextBox 9">
            <a:extLst>
              <a:ext uri="{FF2B5EF4-FFF2-40B4-BE49-F238E27FC236}">
                <a16:creationId xmlns:a16="http://schemas.microsoft.com/office/drawing/2014/main" id="{7A27F94D-9818-7AAE-3786-D9095C76C39A}"/>
              </a:ext>
            </a:extLst>
          </p:cNvPr>
          <p:cNvSpPr txBox="1"/>
          <p:nvPr/>
        </p:nvSpPr>
        <p:spPr bwMode="gray">
          <a:xfrm>
            <a:off x="272770" y="5921110"/>
            <a:ext cx="11710338" cy="646331"/>
          </a:xfrm>
          <a:prstGeom prst="rect">
            <a:avLst/>
          </a:prstGeom>
          <a:noFill/>
        </p:spPr>
        <p:txBody>
          <a:bodyPr wrap="square">
            <a:spAutoFit/>
          </a:bodyPr>
          <a:lstStyle/>
          <a:p>
            <a:pPr algn="ctr"/>
            <a:r>
              <a:rPr lang="en-US" dirty="0">
                <a:hlinkClick r:id="rId5"/>
              </a:rPr>
              <a:t>https://www.everylearnereverywhere.org/resources/strategies-for-implementing-digital-learning-infrastructure-to-support-equitable-outcomes/</a:t>
            </a:r>
            <a:r>
              <a:rPr lang="en-US" dirty="0"/>
              <a:t> </a:t>
            </a:r>
          </a:p>
        </p:txBody>
      </p:sp>
    </p:spTree>
    <p:extLst>
      <p:ext uri="{BB962C8B-B14F-4D97-AF65-F5344CB8AC3E}">
        <p14:creationId xmlns:p14="http://schemas.microsoft.com/office/powerpoint/2010/main" val="3048907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PLORISPRESENTATIONTAG" val="AAEAAAD/////AQAAAAAAAAAMAgAAAFJBcGxvcmlzLkJhc2UsIFZlcnNpb249NS4wLjAuMjE0OCwgQ3VsdHVyZT1uZXV0cmFsLCBQdWJsaWNLZXlUb2tlbj0xNmZjMTNhMjI2YzBlOTUxBQEAAAAoQXBsb3Jpcy5CYXNlLk9iamVjdHMuU2V0dGluZ3NWZXJzaW9uSW5mbwIAAAAePFJlcXVpcmVkQnVpbGQ+a19fQmFja2luZ0ZpZWxkGjxVc2VkQnVpbGQ+a19fQmFja2luZ0ZpZWxkAAAICAIAAAAgAwAAZAgAAAsAAQAAAP////8BAAAAAAAAAAwCAAAAU0FwbG9yaXMuQ2hhcnQsIFZlcnNpb249NS4wLjAuMjE0OCwgQ3VsdHVyZT1uZXV0cmFsLCBQdWJsaWNLZXlUb2tlbj0xNmZjMTNhMjI2YzBlOTUxDAMAAABRU3lzdGVtLkRyYXdpbmcsIFZlcnNpb249NC4wLjAuMCwgQ3VsdHVyZT1uZXV0cmFsLCBQdWJsaWNLZXlUb2tlbj1iMDNmNWY3ZjExZDUwYTNhBQEAAAAiQXBsb3Jpcy5DaGFydC5QcmVzZW50YXRpb25TZXR0aW5ncwwAAAAObUVtcHR5U2V0dGluZ3MObURvbnRPdmVyd3JpdGUObVJlcXVpcmVkQnVpbGQHbUNvbG9ycxZtTnVtYmVyRm9ybWF0c0Fic29sdXRlFW1OdW1iZXJGb3JtYXRzUGVyY2VudBJtTnVtYmVyRm9ybWF0c0RhdGUWbU51bWJlckZvcm1hdHNEYXRlWWVhchltTnVtYmVyRm9ybWF0c0RhdGVRdWFydGVyF21OdW1iZXJGb3JtYXRzRGF0ZU1vbnRoFm1OdW1iZXJGb3JtYXRzRGF0ZVdlZWsVbU51bWJlckZvcm1hdHNEYXRlRGF5AAAABAYGBgYGBgYGAQEIFlN5c3RlbS5EcmF3aW5nLkNvbG9yW10DAAAAAgAAAAAAIAMAAAkEAAAACQUAAAAJBgAAAAkHAAAACQgAAAAJCQAAAAkKAAAACQsAAAAJDAAAAAcEAAAAAAEAAAAIAAAABBRTeXN0ZW0uRHJhd2luZy5Db2xvcgMAAAAF8////xRTeXN0ZW0uRHJhd2luZy5Db2xvcgQAAAAEbmFtZQV2YWx1ZQprbm93bkNvbG9yBXN0YXRlAQAAAAkHBwMAAAAKq6urqwAAAAAAAAIAAfL////z////Cqurq6sAAAAAAAACAAHx////8////wqrq6urAAAAAAAAAgAB8P////P///8Kq6urqwAAAAAAAAIAAe/////z////Cqurq6sAAAAAAAACAAHu////8////wqrq6urAAAAAAAAAgAB7f////P///8Kq6urqwAAAAAAAAIAAez////z////Cqurq6sAAAAAAAACABEFAAAABQAAAAYVAAAAAAkVAAAACRUAAAAJFQAAAAkVAAAAEQYAAAAFAAAACRUAAAAJFQAAAAkVAAAACRUAAAAJFQAAABEHAAAABQAAAAkVAAAACRUAAAAJFQAAAAkVAAAACRUAAAARCAAAAAUAAAAJFQAAAAkVAAAACRUAAAAJFQAAAAkVAAAAEQkAAAAFAAAACRUAAAAJFQAAAAkVAAAACRUAAAAJFQAAABEKAAAABQAAAAkVAAAACRUAAAAJFQAAAAkVAAAACRUAAAARCwAAAAUAAAAJFQAAAAkVAAAACRUAAAAJFQAAAAkVAAAAEQwAAAAFAAAACRUAAAAJFQAAAAkVAAAACRUAAAAJFQAAAAs="/>
  <p:tag name="APLORISREVISION" val="3"/>
</p:tagLst>
</file>

<file path=ppt/theme/theme1.xml><?xml version="1.0" encoding="utf-8"?>
<a:theme xmlns:a="http://schemas.openxmlformats.org/drawingml/2006/main" name="Tyton Master">
  <a:themeElements>
    <a:clrScheme name="Tyton Updated">
      <a:dk1>
        <a:srgbClr val="000000"/>
      </a:dk1>
      <a:lt1>
        <a:srgbClr val="FFFFFF"/>
      </a:lt1>
      <a:dk2>
        <a:srgbClr val="000000"/>
      </a:dk2>
      <a:lt2>
        <a:srgbClr val="FFFFFF"/>
      </a:lt2>
      <a:accent1>
        <a:srgbClr val="46647B"/>
      </a:accent1>
      <a:accent2>
        <a:srgbClr val="5C5C5C"/>
      </a:accent2>
      <a:accent3>
        <a:srgbClr val="937C5C"/>
      </a:accent3>
      <a:accent4>
        <a:srgbClr val="507867"/>
      </a:accent4>
      <a:accent5>
        <a:srgbClr val="990000"/>
      </a:accent5>
      <a:accent6>
        <a:srgbClr val="E08F8F"/>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46647B"/>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vert="horz" wrap="square" lIns="36576" tIns="36576" rIns="36576" bIns="36576" rtlCol="0">
        <a:spAutoFit/>
      </a:bodyPr>
      <a:lstStyle>
        <a:defPPr algn="l">
          <a:spcBef>
            <a:spcPts val="600"/>
          </a:spcBef>
          <a:defRPr sz="1600" dirty="0" err="1" smtClean="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E1694880-6826-BD45-B821-94E6C32371B0}" vid="{E1C7737D-587D-E24A-B74B-6347A13E9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A4737C3-44AE-4020-B650-C8E0C3836ED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Tyton Master</Template>
  <TotalTime>277</TotalTime>
  <Words>528</Words>
  <Application>Microsoft Macintosh PowerPoint</Application>
  <PresentationFormat>Widescreen</PresentationFormat>
  <Paragraphs>44</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vt:lpstr>
      <vt:lpstr>Calibri</vt:lpstr>
      <vt:lpstr>Lucida Grande</vt:lpstr>
      <vt:lpstr>Roboto</vt:lpstr>
      <vt:lpstr>Tyton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Fox</dc:creator>
  <cp:lastModifiedBy>Kristen Fox</cp:lastModifiedBy>
  <cp:revision>3</cp:revision>
  <cp:lastPrinted>2019-12-03T21:34:54Z</cp:lastPrinted>
  <dcterms:created xsi:type="dcterms:W3CDTF">2022-06-06T21:40:32Z</dcterms:created>
  <dcterms:modified xsi:type="dcterms:W3CDTF">2022-06-07T02:18:09Z</dcterms:modified>
</cp:coreProperties>
</file>